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7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8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9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0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1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2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15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16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17.xml" ContentType="application/vnd.openxmlformats-officedocument.presentationml.notesSlide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notesSlides/notesSlide18.xml" ContentType="application/vnd.openxmlformats-officedocument.presentationml.notesSlide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4"/>
  </p:sldMasterIdLst>
  <p:notesMasterIdLst>
    <p:notesMasterId r:id="rId25"/>
  </p:notesMasterIdLst>
  <p:handoutMasterIdLst>
    <p:handoutMasterId r:id="rId26"/>
  </p:handoutMasterIdLst>
  <p:sldIdLst>
    <p:sldId id="257" r:id="rId5"/>
    <p:sldId id="389" r:id="rId6"/>
    <p:sldId id="384" r:id="rId7"/>
    <p:sldId id="392" r:id="rId8"/>
    <p:sldId id="394" r:id="rId9"/>
    <p:sldId id="396" r:id="rId10"/>
    <p:sldId id="409" r:id="rId11"/>
    <p:sldId id="410" r:id="rId12"/>
    <p:sldId id="411" r:id="rId13"/>
    <p:sldId id="400" r:id="rId14"/>
    <p:sldId id="401" r:id="rId15"/>
    <p:sldId id="402" r:id="rId16"/>
    <p:sldId id="417" r:id="rId17"/>
    <p:sldId id="412" r:id="rId18"/>
    <p:sldId id="413" r:id="rId19"/>
    <p:sldId id="404" r:id="rId20"/>
    <p:sldId id="414" r:id="rId21"/>
    <p:sldId id="416" r:id="rId22"/>
    <p:sldId id="415" r:id="rId23"/>
    <p:sldId id="391" r:id="rId24"/>
  </p:sldIdLst>
  <p:sldSz cx="12192000" cy="6858000"/>
  <p:notesSz cx="6858000" cy="9144000"/>
  <p:defaultTextStyle>
    <a:defPPr rtl="0">
      <a:defRPr lang="en-GB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F26B43"/>
          </p15:clr>
        </p15:guide>
        <p15:guide id="3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CC"/>
    <a:srgbClr val="37335B"/>
    <a:srgbClr val="CC66FF"/>
    <a:srgbClr val="AE0202"/>
    <a:srgbClr val="CCE8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04" autoAdjust="0"/>
    <p:restoredTop sz="93725" autoAdjust="0"/>
  </p:normalViewPr>
  <p:slideViewPr>
    <p:cSldViewPr snapToGrid="0">
      <p:cViewPr varScale="1">
        <p:scale>
          <a:sx n="76" d="100"/>
          <a:sy n="76" d="100"/>
        </p:scale>
        <p:origin x="211" y="58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-2709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114" d="100"/>
          <a:sy n="114" d="100"/>
        </p:scale>
        <p:origin x="2226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yur Patharkar" userId="26e71c32e2a5166d" providerId="LiveId" clId="{FDA35D0A-3D2E-4122-841E-6F52C855FFCC}"/>
    <pc:docChg chg="modSld">
      <pc:chgData name="Mayur Patharkar" userId="26e71c32e2a5166d" providerId="LiveId" clId="{FDA35D0A-3D2E-4122-841E-6F52C855FFCC}" dt="2024-07-04T17:21:41.618" v="11" actId="339"/>
      <pc:docMkLst>
        <pc:docMk/>
      </pc:docMkLst>
      <pc:sldChg chg="modSp mod setBg">
        <pc:chgData name="Mayur Patharkar" userId="26e71c32e2a5166d" providerId="LiveId" clId="{FDA35D0A-3D2E-4122-841E-6F52C855FFCC}" dt="2024-07-04T17:21:41.618" v="11" actId="339"/>
        <pc:sldMkLst>
          <pc:docMk/>
          <pc:sldMk cId="1186173141" sldId="413"/>
        </pc:sldMkLst>
        <pc:spChg chg="mod">
          <ac:chgData name="Mayur Patharkar" userId="26e71c32e2a5166d" providerId="LiveId" clId="{FDA35D0A-3D2E-4122-841E-6F52C855FFCC}" dt="2024-07-04T17:21:41.618" v="11" actId="339"/>
          <ac:spMkLst>
            <pc:docMk/>
            <pc:sldMk cId="1186173141" sldId="413"/>
            <ac:spMk id="15" creationId="{40F1DF5B-353A-4270-8C10-6A1509441174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8F86E73-FE71-463C-8C12-BA40BF3E2048}" type="doc">
      <dgm:prSet loTypeId="urn:microsoft.com/office/officeart/2005/8/layout/vList2" loCatId="list" qsTypeId="urn:microsoft.com/office/officeart/2005/8/quickstyle/simple5" qsCatId="simple" csTypeId="urn:microsoft.com/office/officeart/2005/8/colors/colorful3" csCatId="colorful" phldr="1"/>
      <dgm:spPr/>
      <dgm:t>
        <a:bodyPr/>
        <a:lstStyle/>
        <a:p>
          <a:endParaRPr lang="en-GB"/>
        </a:p>
      </dgm:t>
    </dgm:pt>
    <dgm:pt modelId="{B629DC66-ED5A-4BDE-8354-F161E21A839D}">
      <dgm:prSet phldrT="[Text]"/>
      <dgm:spPr>
        <a:scene3d>
          <a:camera prst="orthographicFront"/>
          <a:lightRig rig="threePt" dir="t"/>
        </a:scene3d>
        <a:sp3d>
          <a:bevelT h="95250"/>
          <a:bevelB w="44450" h="88900"/>
        </a:sp3d>
      </dgm:spPr>
      <dgm:t>
        <a:bodyPr/>
        <a:lstStyle/>
        <a:p>
          <a:r>
            <a:rPr lang="en-IN" dirty="0"/>
            <a:t>1950 – Introduction of  AI and Computer Graphics</a:t>
          </a:r>
          <a:endParaRPr lang="en-GB" dirty="0"/>
        </a:p>
      </dgm:t>
    </dgm:pt>
    <dgm:pt modelId="{5F323B68-1FA5-4F52-B56C-99A86CD3728A}" type="parTrans" cxnId="{11855756-7811-4EFB-87D9-5491B3413842}">
      <dgm:prSet/>
      <dgm:spPr/>
      <dgm:t>
        <a:bodyPr/>
        <a:lstStyle/>
        <a:p>
          <a:endParaRPr lang="en-GB"/>
        </a:p>
      </dgm:t>
    </dgm:pt>
    <dgm:pt modelId="{95176EF3-186C-4745-A3F7-7080B50640DB}" type="sibTrans" cxnId="{11855756-7811-4EFB-87D9-5491B3413842}">
      <dgm:prSet/>
      <dgm:spPr/>
      <dgm:t>
        <a:bodyPr/>
        <a:lstStyle/>
        <a:p>
          <a:endParaRPr lang="en-GB"/>
        </a:p>
      </dgm:t>
    </dgm:pt>
    <dgm:pt modelId="{C1F06912-2796-4E84-95EB-38AA167C17B1}">
      <dgm:prSet/>
      <dgm:spPr>
        <a:scene3d>
          <a:camera prst="orthographicFront"/>
          <a:lightRig rig="threePt" dir="t"/>
        </a:scene3d>
        <a:sp3d>
          <a:bevelT h="95250"/>
          <a:bevelB w="44450" h="88900"/>
        </a:sp3d>
      </dgm:spPr>
      <dgm:t>
        <a:bodyPr/>
        <a:lstStyle/>
        <a:p>
          <a:r>
            <a:rPr lang="en-IN" dirty="0"/>
            <a:t>1970 - Introduction of digital image processing techniques.</a:t>
          </a:r>
          <a:endParaRPr lang="en-GB" dirty="0"/>
        </a:p>
      </dgm:t>
    </dgm:pt>
    <dgm:pt modelId="{C61AEBD3-4E1A-4ECE-AEA4-F3EFEF2753A2}" type="parTrans" cxnId="{B61FC85E-B541-4FF9-B7FE-9D03D6209DDA}">
      <dgm:prSet/>
      <dgm:spPr/>
      <dgm:t>
        <a:bodyPr/>
        <a:lstStyle/>
        <a:p>
          <a:endParaRPr lang="en-GB"/>
        </a:p>
      </dgm:t>
    </dgm:pt>
    <dgm:pt modelId="{6A349998-5F35-4716-90E4-E87D7E07608E}" type="sibTrans" cxnId="{B61FC85E-B541-4FF9-B7FE-9D03D6209DDA}">
      <dgm:prSet/>
      <dgm:spPr/>
      <dgm:t>
        <a:bodyPr/>
        <a:lstStyle/>
        <a:p>
          <a:endParaRPr lang="en-GB"/>
        </a:p>
      </dgm:t>
    </dgm:pt>
    <dgm:pt modelId="{945639F4-669E-4E48-AD89-07FF0D9FF1F0}">
      <dgm:prSet/>
      <dgm:spPr>
        <a:scene3d>
          <a:camera prst="orthographicFront"/>
          <a:lightRig rig="threePt" dir="t"/>
        </a:scene3d>
        <a:sp3d>
          <a:bevelT h="95250"/>
          <a:bevelB w="44450" h="88900"/>
        </a:sp3d>
      </dgm:spPr>
      <dgm:t>
        <a:bodyPr/>
        <a:lstStyle/>
        <a:p>
          <a:r>
            <a:rPr lang="en-IN"/>
            <a:t>1990 - Growth in machine learning research.</a:t>
          </a:r>
          <a:endParaRPr lang="en-GB"/>
        </a:p>
      </dgm:t>
    </dgm:pt>
    <dgm:pt modelId="{9D28AB8A-384D-4BB6-9638-764603616489}" type="parTrans" cxnId="{177E6398-A8C7-4587-B1C2-703731B46CC0}">
      <dgm:prSet/>
      <dgm:spPr/>
      <dgm:t>
        <a:bodyPr/>
        <a:lstStyle/>
        <a:p>
          <a:endParaRPr lang="en-GB"/>
        </a:p>
      </dgm:t>
    </dgm:pt>
    <dgm:pt modelId="{ED241270-5165-4CC7-B1F3-9291D2965AE4}" type="sibTrans" cxnId="{177E6398-A8C7-4587-B1C2-703731B46CC0}">
      <dgm:prSet/>
      <dgm:spPr/>
      <dgm:t>
        <a:bodyPr/>
        <a:lstStyle/>
        <a:p>
          <a:endParaRPr lang="en-GB"/>
        </a:p>
      </dgm:t>
    </dgm:pt>
    <dgm:pt modelId="{4B831132-74D0-4337-BA68-BAFFFE92BD7C}">
      <dgm:prSet/>
      <dgm:spPr>
        <a:scene3d>
          <a:camera prst="orthographicFront"/>
          <a:lightRig rig="threePt" dir="t"/>
        </a:scene3d>
        <a:sp3d>
          <a:bevelT h="95250"/>
          <a:bevelB w="44450" h="88900"/>
        </a:sp3d>
      </dgm:spPr>
      <dgm:t>
        <a:bodyPr/>
        <a:lstStyle/>
        <a:p>
          <a:r>
            <a:rPr lang="en-IN"/>
            <a:t>1997 -  Introduction of the deep learning concept.</a:t>
          </a:r>
          <a:endParaRPr lang="en-GB"/>
        </a:p>
      </dgm:t>
    </dgm:pt>
    <dgm:pt modelId="{A3F16898-F2FF-4392-926C-79D68E22CDBD}" type="parTrans" cxnId="{1460C265-04AA-4E04-9599-F203C63B078B}">
      <dgm:prSet/>
      <dgm:spPr/>
      <dgm:t>
        <a:bodyPr/>
        <a:lstStyle/>
        <a:p>
          <a:endParaRPr lang="en-GB"/>
        </a:p>
      </dgm:t>
    </dgm:pt>
    <dgm:pt modelId="{7B7ED7FA-4185-4B10-8A69-A47F602EC05C}" type="sibTrans" cxnId="{1460C265-04AA-4E04-9599-F203C63B078B}">
      <dgm:prSet/>
      <dgm:spPr/>
      <dgm:t>
        <a:bodyPr/>
        <a:lstStyle/>
        <a:p>
          <a:endParaRPr lang="en-GB"/>
        </a:p>
      </dgm:t>
    </dgm:pt>
    <dgm:pt modelId="{90809873-AF40-48B4-9365-E756BE0B552D}">
      <dgm:prSet/>
      <dgm:spPr>
        <a:scene3d>
          <a:camera prst="orthographicFront"/>
          <a:lightRig rig="threePt" dir="t"/>
        </a:scene3d>
        <a:sp3d>
          <a:bevelT h="95250"/>
          <a:bevelB w="44450" h="88900"/>
        </a:sp3d>
      </dgm:spPr>
      <dgm:t>
        <a:bodyPr/>
        <a:lstStyle/>
        <a:p>
          <a:r>
            <a:rPr lang="en-IN"/>
            <a:t>2014 -  Introduction of the GANs ( Generative Adversarial Networks ) by Ian Goodfellow </a:t>
          </a:r>
          <a:endParaRPr lang="en-GB"/>
        </a:p>
      </dgm:t>
    </dgm:pt>
    <dgm:pt modelId="{672618FB-8D1C-4B86-8D33-88F4E95F6A90}" type="parTrans" cxnId="{D53B7277-CF6C-49E3-87B8-E473CD43B3FD}">
      <dgm:prSet/>
      <dgm:spPr/>
      <dgm:t>
        <a:bodyPr/>
        <a:lstStyle/>
        <a:p>
          <a:endParaRPr lang="en-GB"/>
        </a:p>
      </dgm:t>
    </dgm:pt>
    <dgm:pt modelId="{D1CB46FB-1CC3-40D7-9825-17AF43670CD4}" type="sibTrans" cxnId="{D53B7277-CF6C-49E3-87B8-E473CD43B3FD}">
      <dgm:prSet/>
      <dgm:spPr/>
      <dgm:t>
        <a:bodyPr/>
        <a:lstStyle/>
        <a:p>
          <a:endParaRPr lang="en-GB"/>
        </a:p>
      </dgm:t>
    </dgm:pt>
    <dgm:pt modelId="{FA8D362E-E7E1-4FD1-AAF3-95EF93726E00}">
      <dgm:prSet/>
      <dgm:spPr>
        <a:scene3d>
          <a:camera prst="orthographicFront"/>
          <a:lightRig rig="threePt" dir="t"/>
        </a:scene3d>
        <a:sp3d>
          <a:bevelT h="95250"/>
          <a:bevelB w="44450" h="88900"/>
        </a:sp3d>
      </dgm:spPr>
      <dgm:t>
        <a:bodyPr/>
        <a:lstStyle/>
        <a:p>
          <a:r>
            <a:rPr lang="en-IN"/>
            <a:t>2017 - Use of GANs to create fake images.</a:t>
          </a:r>
          <a:endParaRPr lang="en-GB"/>
        </a:p>
      </dgm:t>
    </dgm:pt>
    <dgm:pt modelId="{75DF895F-4244-4113-83EE-B0FE3796B881}" type="parTrans" cxnId="{6C79504A-8551-478F-BEF4-E627B65FE56A}">
      <dgm:prSet/>
      <dgm:spPr/>
      <dgm:t>
        <a:bodyPr/>
        <a:lstStyle/>
        <a:p>
          <a:endParaRPr lang="en-GB"/>
        </a:p>
      </dgm:t>
    </dgm:pt>
    <dgm:pt modelId="{BF6E044F-5740-45B4-8052-EF989E9F8CA8}" type="sibTrans" cxnId="{6C79504A-8551-478F-BEF4-E627B65FE56A}">
      <dgm:prSet/>
      <dgm:spPr/>
      <dgm:t>
        <a:bodyPr/>
        <a:lstStyle/>
        <a:p>
          <a:endParaRPr lang="en-GB"/>
        </a:p>
      </dgm:t>
    </dgm:pt>
    <dgm:pt modelId="{406999A7-0411-4296-9FFD-80D64F394A91}">
      <dgm:prSet/>
      <dgm:spPr>
        <a:scene3d>
          <a:camera prst="orthographicFront"/>
          <a:lightRig rig="threePt" dir="t"/>
        </a:scene3d>
        <a:sp3d>
          <a:bevelT h="95250"/>
          <a:bevelB w="44450" h="88900"/>
        </a:sp3d>
      </dgm:spPr>
      <dgm:t>
        <a:bodyPr/>
        <a:lstStyle/>
        <a:p>
          <a:r>
            <a:rPr lang="en-IN"/>
            <a:t>2018 - High-profile deepfake videos and OpenAI created GPT-2.</a:t>
          </a:r>
          <a:endParaRPr lang="en-GB"/>
        </a:p>
      </dgm:t>
    </dgm:pt>
    <dgm:pt modelId="{EF8CA5F3-F8B2-4602-90A4-5F59E8F6B556}" type="parTrans" cxnId="{60F75D96-0A8E-4DA1-8182-E4F876F6E992}">
      <dgm:prSet/>
      <dgm:spPr/>
      <dgm:t>
        <a:bodyPr/>
        <a:lstStyle/>
        <a:p>
          <a:endParaRPr lang="en-GB"/>
        </a:p>
      </dgm:t>
    </dgm:pt>
    <dgm:pt modelId="{1AC9F2AA-4792-4B77-BAB3-80A0CE86DB99}" type="sibTrans" cxnId="{60F75D96-0A8E-4DA1-8182-E4F876F6E992}">
      <dgm:prSet/>
      <dgm:spPr/>
      <dgm:t>
        <a:bodyPr/>
        <a:lstStyle/>
        <a:p>
          <a:endParaRPr lang="en-GB"/>
        </a:p>
      </dgm:t>
    </dgm:pt>
    <dgm:pt modelId="{05BC084D-EBF2-4D7A-9565-D498F5E30175}">
      <dgm:prSet/>
      <dgm:spPr>
        <a:scene3d>
          <a:camera prst="orthographicFront"/>
          <a:lightRig rig="threePt" dir="t"/>
        </a:scene3d>
        <a:sp3d>
          <a:bevelT h="95250"/>
          <a:bevelB w="44450" h="88900"/>
        </a:sp3d>
      </dgm:spPr>
      <dgm:t>
        <a:bodyPr/>
        <a:lstStyle/>
        <a:p>
          <a:r>
            <a:rPr lang="en-IN"/>
            <a:t>2019 - Development of deepfake detection tools by tech companies.</a:t>
          </a:r>
          <a:endParaRPr lang="en-GB"/>
        </a:p>
      </dgm:t>
    </dgm:pt>
    <dgm:pt modelId="{92C673F4-EB1B-4A24-8F12-A14C6BE97E65}" type="parTrans" cxnId="{5AE9B765-D6D1-4D12-A4F0-9F3789A228F8}">
      <dgm:prSet/>
      <dgm:spPr/>
      <dgm:t>
        <a:bodyPr/>
        <a:lstStyle/>
        <a:p>
          <a:endParaRPr lang="en-GB"/>
        </a:p>
      </dgm:t>
    </dgm:pt>
    <dgm:pt modelId="{CC31C6A2-9734-42AD-97B0-CB45D4FB3B14}" type="sibTrans" cxnId="{5AE9B765-D6D1-4D12-A4F0-9F3789A228F8}">
      <dgm:prSet/>
      <dgm:spPr/>
      <dgm:t>
        <a:bodyPr/>
        <a:lstStyle/>
        <a:p>
          <a:endParaRPr lang="en-GB"/>
        </a:p>
      </dgm:t>
    </dgm:pt>
    <dgm:pt modelId="{09CFFB53-4FDB-4C3C-86F9-882774318605}">
      <dgm:prSet/>
      <dgm:spPr>
        <a:scene3d>
          <a:camera prst="orthographicFront"/>
          <a:lightRig rig="threePt" dir="t"/>
        </a:scene3d>
        <a:sp3d>
          <a:bevelT h="95250"/>
          <a:bevelB w="44450" h="88900"/>
        </a:sp3d>
      </dgm:spPr>
      <dgm:t>
        <a:bodyPr/>
        <a:lstStyle/>
        <a:p>
          <a:r>
            <a:rPr lang="en-IN"/>
            <a:t>2020- Introduction of GPT-3. </a:t>
          </a:r>
          <a:endParaRPr lang="en-GB"/>
        </a:p>
      </dgm:t>
    </dgm:pt>
    <dgm:pt modelId="{B766FA37-C551-48AD-A9CE-708990D3ECCA}" type="parTrans" cxnId="{43599750-2DB8-481A-B2E6-F04561D91703}">
      <dgm:prSet/>
      <dgm:spPr/>
      <dgm:t>
        <a:bodyPr/>
        <a:lstStyle/>
        <a:p>
          <a:endParaRPr lang="en-GB"/>
        </a:p>
      </dgm:t>
    </dgm:pt>
    <dgm:pt modelId="{454EB87C-6BDA-4957-8436-74502A45548B}" type="sibTrans" cxnId="{43599750-2DB8-481A-B2E6-F04561D91703}">
      <dgm:prSet/>
      <dgm:spPr/>
      <dgm:t>
        <a:bodyPr/>
        <a:lstStyle/>
        <a:p>
          <a:endParaRPr lang="en-GB"/>
        </a:p>
      </dgm:t>
    </dgm:pt>
    <dgm:pt modelId="{2D597F4E-55CD-4AEB-BB8D-8454D95641B9}">
      <dgm:prSet/>
      <dgm:spPr>
        <a:scene3d>
          <a:camera prst="orthographicFront"/>
          <a:lightRig rig="threePt" dir="t"/>
        </a:scene3d>
        <a:sp3d>
          <a:bevelT h="95250"/>
          <a:bevelB w="44450" h="88900"/>
        </a:sp3d>
      </dgm:spPr>
      <dgm:t>
        <a:bodyPr/>
        <a:lstStyle/>
        <a:p>
          <a:r>
            <a:rPr lang="en-IN"/>
            <a:t>2022- use of deepfakes in commercial applications.</a:t>
          </a:r>
          <a:endParaRPr lang="en-GB"/>
        </a:p>
      </dgm:t>
    </dgm:pt>
    <dgm:pt modelId="{8A1587EE-9FDC-49D3-8A89-ACB68B67E87A}" type="parTrans" cxnId="{C0F5EA6A-926E-4D6B-B1A1-275F58EA5D07}">
      <dgm:prSet/>
      <dgm:spPr/>
      <dgm:t>
        <a:bodyPr/>
        <a:lstStyle/>
        <a:p>
          <a:endParaRPr lang="en-GB"/>
        </a:p>
      </dgm:t>
    </dgm:pt>
    <dgm:pt modelId="{01EF6DA8-E335-4395-B1CB-F0EB857FE024}" type="sibTrans" cxnId="{C0F5EA6A-926E-4D6B-B1A1-275F58EA5D07}">
      <dgm:prSet/>
      <dgm:spPr/>
      <dgm:t>
        <a:bodyPr/>
        <a:lstStyle/>
        <a:p>
          <a:endParaRPr lang="en-GB"/>
        </a:p>
      </dgm:t>
    </dgm:pt>
    <dgm:pt modelId="{811228DF-76D2-4491-AF55-9EB9F24A9721}">
      <dgm:prSet/>
      <dgm:spPr>
        <a:gradFill rotWithShape="0">
          <a:gsLst>
            <a:gs pos="0">
              <a:schemeClr val="accent3">
                <a:hueOff val="-18281860"/>
                <a:satOff val="-53259"/>
                <a:lumOff val="1176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-18281860"/>
                <a:satOff val="-53259"/>
                <a:lumOff val="1176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-18281860"/>
                <a:satOff val="-53259"/>
                <a:lumOff val="1176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scene3d>
          <a:camera prst="orthographicFront"/>
          <a:lightRig rig="threePt" dir="t"/>
        </a:scene3d>
        <a:sp3d>
          <a:bevelT h="95250"/>
          <a:bevelB w="44450" h="88900"/>
        </a:sp3d>
      </dgm:spPr>
      <dgm:t>
        <a:bodyPr/>
        <a:lstStyle/>
        <a:p>
          <a:r>
            <a:rPr lang="en-IN"/>
            <a:t>2023- Deepfake Audio</a:t>
          </a:r>
          <a:endParaRPr lang="en-GB"/>
        </a:p>
      </dgm:t>
    </dgm:pt>
    <dgm:pt modelId="{BE90168C-97C3-409F-A314-1FDD8CF76F31}" type="parTrans" cxnId="{90FB842A-855C-4707-B29C-5B8834C167E7}">
      <dgm:prSet/>
      <dgm:spPr/>
      <dgm:t>
        <a:bodyPr/>
        <a:lstStyle/>
        <a:p>
          <a:endParaRPr lang="en-GB"/>
        </a:p>
      </dgm:t>
    </dgm:pt>
    <dgm:pt modelId="{A607C7FC-32DC-4559-8777-C49CE05EEBDE}" type="sibTrans" cxnId="{90FB842A-855C-4707-B29C-5B8834C167E7}">
      <dgm:prSet/>
      <dgm:spPr/>
      <dgm:t>
        <a:bodyPr/>
        <a:lstStyle/>
        <a:p>
          <a:endParaRPr lang="en-GB"/>
        </a:p>
      </dgm:t>
    </dgm:pt>
    <dgm:pt modelId="{CAE251FF-469C-4CBF-95FF-0B33BF0E1845}" type="pres">
      <dgm:prSet presAssocID="{18F86E73-FE71-463C-8C12-BA40BF3E2048}" presName="linear" presStyleCnt="0">
        <dgm:presLayoutVars>
          <dgm:animLvl val="lvl"/>
          <dgm:resizeHandles val="exact"/>
        </dgm:presLayoutVars>
      </dgm:prSet>
      <dgm:spPr/>
    </dgm:pt>
    <dgm:pt modelId="{A7F3C5F6-FBDC-4713-B455-49743B8991B5}" type="pres">
      <dgm:prSet presAssocID="{B629DC66-ED5A-4BDE-8354-F161E21A839D}" presName="parentText" presStyleLbl="node1" presStyleIdx="0" presStyleCnt="11">
        <dgm:presLayoutVars>
          <dgm:chMax val="0"/>
          <dgm:bulletEnabled val="1"/>
        </dgm:presLayoutVars>
      </dgm:prSet>
      <dgm:spPr/>
    </dgm:pt>
    <dgm:pt modelId="{78B6A0E9-4B39-4E97-A9BF-2CF9C2670786}" type="pres">
      <dgm:prSet presAssocID="{95176EF3-186C-4745-A3F7-7080B50640DB}" presName="spacer" presStyleCnt="0"/>
      <dgm:spPr>
        <a:scene3d>
          <a:camera prst="orthographicFront"/>
          <a:lightRig rig="threePt" dir="t"/>
        </a:scene3d>
        <a:sp3d>
          <a:bevelT h="95250"/>
          <a:bevelB w="44450" h="88900"/>
        </a:sp3d>
      </dgm:spPr>
    </dgm:pt>
    <dgm:pt modelId="{F8B473DC-AABC-435D-8FBE-57C5C47B2487}" type="pres">
      <dgm:prSet presAssocID="{C1F06912-2796-4E84-95EB-38AA167C17B1}" presName="parentText" presStyleLbl="node1" presStyleIdx="1" presStyleCnt="11">
        <dgm:presLayoutVars>
          <dgm:chMax val="0"/>
          <dgm:bulletEnabled val="1"/>
        </dgm:presLayoutVars>
      </dgm:prSet>
      <dgm:spPr/>
    </dgm:pt>
    <dgm:pt modelId="{49B09D22-94C8-4B65-8139-73C09D970AC0}" type="pres">
      <dgm:prSet presAssocID="{6A349998-5F35-4716-90E4-E87D7E07608E}" presName="spacer" presStyleCnt="0"/>
      <dgm:spPr>
        <a:scene3d>
          <a:camera prst="orthographicFront"/>
          <a:lightRig rig="threePt" dir="t"/>
        </a:scene3d>
        <a:sp3d>
          <a:bevelT h="95250"/>
          <a:bevelB w="44450" h="88900"/>
        </a:sp3d>
      </dgm:spPr>
    </dgm:pt>
    <dgm:pt modelId="{D2C220BF-717F-452F-A20D-05002759EE8D}" type="pres">
      <dgm:prSet presAssocID="{945639F4-669E-4E48-AD89-07FF0D9FF1F0}" presName="parentText" presStyleLbl="node1" presStyleIdx="2" presStyleCnt="11">
        <dgm:presLayoutVars>
          <dgm:chMax val="0"/>
          <dgm:bulletEnabled val="1"/>
        </dgm:presLayoutVars>
      </dgm:prSet>
      <dgm:spPr/>
    </dgm:pt>
    <dgm:pt modelId="{2A9F7172-1328-4210-9B0F-8C9560E725FE}" type="pres">
      <dgm:prSet presAssocID="{ED241270-5165-4CC7-B1F3-9291D2965AE4}" presName="spacer" presStyleCnt="0"/>
      <dgm:spPr>
        <a:scene3d>
          <a:camera prst="orthographicFront"/>
          <a:lightRig rig="threePt" dir="t"/>
        </a:scene3d>
        <a:sp3d>
          <a:bevelT h="95250"/>
          <a:bevelB w="44450" h="88900"/>
        </a:sp3d>
      </dgm:spPr>
    </dgm:pt>
    <dgm:pt modelId="{77A24F61-D0A1-47CF-AE32-4B48B5D79867}" type="pres">
      <dgm:prSet presAssocID="{4B831132-74D0-4337-BA68-BAFFFE92BD7C}" presName="parentText" presStyleLbl="node1" presStyleIdx="3" presStyleCnt="11">
        <dgm:presLayoutVars>
          <dgm:chMax val="0"/>
          <dgm:bulletEnabled val="1"/>
        </dgm:presLayoutVars>
      </dgm:prSet>
      <dgm:spPr/>
    </dgm:pt>
    <dgm:pt modelId="{D229C1A4-5BDA-458C-A77D-3D79BA7A5A2F}" type="pres">
      <dgm:prSet presAssocID="{7B7ED7FA-4185-4B10-8A69-A47F602EC05C}" presName="spacer" presStyleCnt="0"/>
      <dgm:spPr>
        <a:scene3d>
          <a:camera prst="orthographicFront"/>
          <a:lightRig rig="threePt" dir="t"/>
        </a:scene3d>
        <a:sp3d>
          <a:bevelT h="95250"/>
          <a:bevelB w="44450" h="88900"/>
        </a:sp3d>
      </dgm:spPr>
    </dgm:pt>
    <dgm:pt modelId="{23B00F86-C0F4-4787-B495-ACACEC3BC162}" type="pres">
      <dgm:prSet presAssocID="{90809873-AF40-48B4-9365-E756BE0B552D}" presName="parentText" presStyleLbl="node1" presStyleIdx="4" presStyleCnt="11">
        <dgm:presLayoutVars>
          <dgm:chMax val="0"/>
          <dgm:bulletEnabled val="1"/>
        </dgm:presLayoutVars>
      </dgm:prSet>
      <dgm:spPr/>
    </dgm:pt>
    <dgm:pt modelId="{756DCD8D-C902-4C51-89F4-B50E0F96F066}" type="pres">
      <dgm:prSet presAssocID="{D1CB46FB-1CC3-40D7-9825-17AF43670CD4}" presName="spacer" presStyleCnt="0"/>
      <dgm:spPr>
        <a:scene3d>
          <a:camera prst="orthographicFront"/>
          <a:lightRig rig="threePt" dir="t"/>
        </a:scene3d>
        <a:sp3d>
          <a:bevelT h="95250"/>
          <a:bevelB w="44450" h="88900"/>
        </a:sp3d>
      </dgm:spPr>
    </dgm:pt>
    <dgm:pt modelId="{E7959F68-36FF-4BFA-8EF9-C5E4F7AE32DF}" type="pres">
      <dgm:prSet presAssocID="{FA8D362E-E7E1-4FD1-AAF3-95EF93726E00}" presName="parentText" presStyleLbl="node1" presStyleIdx="5" presStyleCnt="11">
        <dgm:presLayoutVars>
          <dgm:chMax val="0"/>
          <dgm:bulletEnabled val="1"/>
        </dgm:presLayoutVars>
      </dgm:prSet>
      <dgm:spPr/>
    </dgm:pt>
    <dgm:pt modelId="{17E0BA80-E462-4653-880D-216EA0087FD4}" type="pres">
      <dgm:prSet presAssocID="{BF6E044F-5740-45B4-8052-EF989E9F8CA8}" presName="spacer" presStyleCnt="0"/>
      <dgm:spPr>
        <a:scene3d>
          <a:camera prst="orthographicFront"/>
          <a:lightRig rig="threePt" dir="t"/>
        </a:scene3d>
        <a:sp3d>
          <a:bevelT h="95250"/>
          <a:bevelB w="44450" h="88900"/>
        </a:sp3d>
      </dgm:spPr>
    </dgm:pt>
    <dgm:pt modelId="{60A738C1-5260-4152-8BA6-017A4782DB78}" type="pres">
      <dgm:prSet presAssocID="{406999A7-0411-4296-9FFD-80D64F394A91}" presName="parentText" presStyleLbl="node1" presStyleIdx="6" presStyleCnt="11">
        <dgm:presLayoutVars>
          <dgm:chMax val="0"/>
          <dgm:bulletEnabled val="1"/>
        </dgm:presLayoutVars>
      </dgm:prSet>
      <dgm:spPr/>
    </dgm:pt>
    <dgm:pt modelId="{6E8535B6-205A-4DC9-B8F0-272B455066E5}" type="pres">
      <dgm:prSet presAssocID="{1AC9F2AA-4792-4B77-BAB3-80A0CE86DB99}" presName="spacer" presStyleCnt="0"/>
      <dgm:spPr>
        <a:scene3d>
          <a:camera prst="orthographicFront"/>
          <a:lightRig rig="threePt" dir="t"/>
        </a:scene3d>
        <a:sp3d>
          <a:bevelT h="95250"/>
          <a:bevelB w="44450" h="88900"/>
        </a:sp3d>
      </dgm:spPr>
    </dgm:pt>
    <dgm:pt modelId="{B649A013-0847-4481-8843-84C753FAF099}" type="pres">
      <dgm:prSet presAssocID="{05BC084D-EBF2-4D7A-9565-D498F5E30175}" presName="parentText" presStyleLbl="node1" presStyleIdx="7" presStyleCnt="11">
        <dgm:presLayoutVars>
          <dgm:chMax val="0"/>
          <dgm:bulletEnabled val="1"/>
        </dgm:presLayoutVars>
      </dgm:prSet>
      <dgm:spPr/>
    </dgm:pt>
    <dgm:pt modelId="{01B4424D-413F-4B78-B874-B056B5A1377F}" type="pres">
      <dgm:prSet presAssocID="{CC31C6A2-9734-42AD-97B0-CB45D4FB3B14}" presName="spacer" presStyleCnt="0"/>
      <dgm:spPr>
        <a:scene3d>
          <a:camera prst="orthographicFront"/>
          <a:lightRig rig="threePt" dir="t"/>
        </a:scene3d>
        <a:sp3d>
          <a:bevelT h="95250"/>
          <a:bevelB w="44450" h="88900"/>
        </a:sp3d>
      </dgm:spPr>
    </dgm:pt>
    <dgm:pt modelId="{FEC9F718-6699-44C3-BBDE-31CC08130133}" type="pres">
      <dgm:prSet presAssocID="{09CFFB53-4FDB-4C3C-86F9-882774318605}" presName="parentText" presStyleLbl="node1" presStyleIdx="8" presStyleCnt="11">
        <dgm:presLayoutVars>
          <dgm:chMax val="0"/>
          <dgm:bulletEnabled val="1"/>
        </dgm:presLayoutVars>
      </dgm:prSet>
      <dgm:spPr/>
    </dgm:pt>
    <dgm:pt modelId="{E15D2147-7DF5-47E8-A8C7-508B67C64CF1}" type="pres">
      <dgm:prSet presAssocID="{454EB87C-6BDA-4957-8436-74502A45548B}" presName="spacer" presStyleCnt="0"/>
      <dgm:spPr>
        <a:scene3d>
          <a:camera prst="orthographicFront"/>
          <a:lightRig rig="threePt" dir="t"/>
        </a:scene3d>
        <a:sp3d>
          <a:bevelT h="95250"/>
          <a:bevelB w="44450" h="88900"/>
        </a:sp3d>
      </dgm:spPr>
    </dgm:pt>
    <dgm:pt modelId="{D75085EA-9327-4CD7-B790-6CE33A1911D7}" type="pres">
      <dgm:prSet presAssocID="{2D597F4E-55CD-4AEB-BB8D-8454D95641B9}" presName="parentText" presStyleLbl="node1" presStyleIdx="9" presStyleCnt="11">
        <dgm:presLayoutVars>
          <dgm:chMax val="0"/>
          <dgm:bulletEnabled val="1"/>
        </dgm:presLayoutVars>
      </dgm:prSet>
      <dgm:spPr/>
    </dgm:pt>
    <dgm:pt modelId="{F30CF229-18BC-4AF9-A761-8D535AC1C048}" type="pres">
      <dgm:prSet presAssocID="{01EF6DA8-E335-4395-B1CB-F0EB857FE024}" presName="spacer" presStyleCnt="0"/>
      <dgm:spPr>
        <a:scene3d>
          <a:camera prst="orthographicFront"/>
          <a:lightRig rig="threePt" dir="t"/>
        </a:scene3d>
        <a:sp3d>
          <a:bevelT h="95250"/>
          <a:bevelB w="44450" h="88900"/>
        </a:sp3d>
      </dgm:spPr>
    </dgm:pt>
    <dgm:pt modelId="{5586F9BA-511C-4653-985A-28810D72ADC5}" type="pres">
      <dgm:prSet presAssocID="{811228DF-76D2-4491-AF55-9EB9F24A9721}" presName="parentText" presStyleLbl="node1" presStyleIdx="10" presStyleCnt="11">
        <dgm:presLayoutVars>
          <dgm:chMax val="0"/>
          <dgm:bulletEnabled val="1"/>
        </dgm:presLayoutVars>
      </dgm:prSet>
      <dgm:spPr/>
    </dgm:pt>
  </dgm:ptLst>
  <dgm:cxnLst>
    <dgm:cxn modelId="{469F9523-B7F4-4FCD-B105-D48118C932DA}" type="presOf" srcId="{406999A7-0411-4296-9FFD-80D64F394A91}" destId="{60A738C1-5260-4152-8BA6-017A4782DB78}" srcOrd="0" destOrd="0" presId="urn:microsoft.com/office/officeart/2005/8/layout/vList2"/>
    <dgm:cxn modelId="{B7206325-25ED-4A19-A4D1-9A79B7B9B496}" type="presOf" srcId="{18F86E73-FE71-463C-8C12-BA40BF3E2048}" destId="{CAE251FF-469C-4CBF-95FF-0B33BF0E1845}" srcOrd="0" destOrd="0" presId="urn:microsoft.com/office/officeart/2005/8/layout/vList2"/>
    <dgm:cxn modelId="{90FB842A-855C-4707-B29C-5B8834C167E7}" srcId="{18F86E73-FE71-463C-8C12-BA40BF3E2048}" destId="{811228DF-76D2-4491-AF55-9EB9F24A9721}" srcOrd="10" destOrd="0" parTransId="{BE90168C-97C3-409F-A314-1FDD8CF76F31}" sibTransId="{A607C7FC-32DC-4559-8777-C49CE05EEBDE}"/>
    <dgm:cxn modelId="{A2FCC139-FC20-4A53-99CA-1C49F7494329}" type="presOf" srcId="{C1F06912-2796-4E84-95EB-38AA167C17B1}" destId="{F8B473DC-AABC-435D-8FBE-57C5C47B2487}" srcOrd="0" destOrd="0" presId="urn:microsoft.com/office/officeart/2005/8/layout/vList2"/>
    <dgm:cxn modelId="{C82B363E-AF83-4BB8-9DC8-EC29F4933E5C}" type="presOf" srcId="{05BC084D-EBF2-4D7A-9565-D498F5E30175}" destId="{B649A013-0847-4481-8843-84C753FAF099}" srcOrd="0" destOrd="0" presId="urn:microsoft.com/office/officeart/2005/8/layout/vList2"/>
    <dgm:cxn modelId="{B61FC85E-B541-4FF9-B7FE-9D03D6209DDA}" srcId="{18F86E73-FE71-463C-8C12-BA40BF3E2048}" destId="{C1F06912-2796-4E84-95EB-38AA167C17B1}" srcOrd="1" destOrd="0" parTransId="{C61AEBD3-4E1A-4ECE-AEA4-F3EFEF2753A2}" sibTransId="{6A349998-5F35-4716-90E4-E87D7E07608E}"/>
    <dgm:cxn modelId="{5AE9B765-D6D1-4D12-A4F0-9F3789A228F8}" srcId="{18F86E73-FE71-463C-8C12-BA40BF3E2048}" destId="{05BC084D-EBF2-4D7A-9565-D498F5E30175}" srcOrd="7" destOrd="0" parTransId="{92C673F4-EB1B-4A24-8F12-A14C6BE97E65}" sibTransId="{CC31C6A2-9734-42AD-97B0-CB45D4FB3B14}"/>
    <dgm:cxn modelId="{1460C265-04AA-4E04-9599-F203C63B078B}" srcId="{18F86E73-FE71-463C-8C12-BA40BF3E2048}" destId="{4B831132-74D0-4337-BA68-BAFFFE92BD7C}" srcOrd="3" destOrd="0" parTransId="{A3F16898-F2FF-4392-926C-79D68E22CDBD}" sibTransId="{7B7ED7FA-4185-4B10-8A69-A47F602EC05C}"/>
    <dgm:cxn modelId="{6C79504A-8551-478F-BEF4-E627B65FE56A}" srcId="{18F86E73-FE71-463C-8C12-BA40BF3E2048}" destId="{FA8D362E-E7E1-4FD1-AAF3-95EF93726E00}" srcOrd="5" destOrd="0" parTransId="{75DF895F-4244-4113-83EE-B0FE3796B881}" sibTransId="{BF6E044F-5740-45B4-8052-EF989E9F8CA8}"/>
    <dgm:cxn modelId="{C0F5EA6A-926E-4D6B-B1A1-275F58EA5D07}" srcId="{18F86E73-FE71-463C-8C12-BA40BF3E2048}" destId="{2D597F4E-55CD-4AEB-BB8D-8454D95641B9}" srcOrd="9" destOrd="0" parTransId="{8A1587EE-9FDC-49D3-8A89-ACB68B67E87A}" sibTransId="{01EF6DA8-E335-4395-B1CB-F0EB857FE024}"/>
    <dgm:cxn modelId="{43599750-2DB8-481A-B2E6-F04561D91703}" srcId="{18F86E73-FE71-463C-8C12-BA40BF3E2048}" destId="{09CFFB53-4FDB-4C3C-86F9-882774318605}" srcOrd="8" destOrd="0" parTransId="{B766FA37-C551-48AD-A9CE-708990D3ECCA}" sibTransId="{454EB87C-6BDA-4957-8436-74502A45548B}"/>
    <dgm:cxn modelId="{11855756-7811-4EFB-87D9-5491B3413842}" srcId="{18F86E73-FE71-463C-8C12-BA40BF3E2048}" destId="{B629DC66-ED5A-4BDE-8354-F161E21A839D}" srcOrd="0" destOrd="0" parTransId="{5F323B68-1FA5-4F52-B56C-99A86CD3728A}" sibTransId="{95176EF3-186C-4745-A3F7-7080B50640DB}"/>
    <dgm:cxn modelId="{D53B7277-CF6C-49E3-87B8-E473CD43B3FD}" srcId="{18F86E73-FE71-463C-8C12-BA40BF3E2048}" destId="{90809873-AF40-48B4-9365-E756BE0B552D}" srcOrd="4" destOrd="0" parTransId="{672618FB-8D1C-4B86-8D33-88F4E95F6A90}" sibTransId="{D1CB46FB-1CC3-40D7-9825-17AF43670CD4}"/>
    <dgm:cxn modelId="{69CB2D7D-A59E-4869-9109-988CECAC5826}" type="presOf" srcId="{4B831132-74D0-4337-BA68-BAFFFE92BD7C}" destId="{77A24F61-D0A1-47CF-AE32-4B48B5D79867}" srcOrd="0" destOrd="0" presId="urn:microsoft.com/office/officeart/2005/8/layout/vList2"/>
    <dgm:cxn modelId="{88265B7F-18AB-4A87-95BD-F67AAF24E2BD}" type="presOf" srcId="{2D597F4E-55CD-4AEB-BB8D-8454D95641B9}" destId="{D75085EA-9327-4CD7-B790-6CE33A1911D7}" srcOrd="0" destOrd="0" presId="urn:microsoft.com/office/officeart/2005/8/layout/vList2"/>
    <dgm:cxn modelId="{0D9FA488-A61A-41E2-976B-EBC29B6AF8C7}" type="presOf" srcId="{B629DC66-ED5A-4BDE-8354-F161E21A839D}" destId="{A7F3C5F6-FBDC-4713-B455-49743B8991B5}" srcOrd="0" destOrd="0" presId="urn:microsoft.com/office/officeart/2005/8/layout/vList2"/>
    <dgm:cxn modelId="{60F75D96-0A8E-4DA1-8182-E4F876F6E992}" srcId="{18F86E73-FE71-463C-8C12-BA40BF3E2048}" destId="{406999A7-0411-4296-9FFD-80D64F394A91}" srcOrd="6" destOrd="0" parTransId="{EF8CA5F3-F8B2-4602-90A4-5F59E8F6B556}" sibTransId="{1AC9F2AA-4792-4B77-BAB3-80A0CE86DB99}"/>
    <dgm:cxn modelId="{177E6398-A8C7-4587-B1C2-703731B46CC0}" srcId="{18F86E73-FE71-463C-8C12-BA40BF3E2048}" destId="{945639F4-669E-4E48-AD89-07FF0D9FF1F0}" srcOrd="2" destOrd="0" parTransId="{9D28AB8A-384D-4BB6-9638-764603616489}" sibTransId="{ED241270-5165-4CC7-B1F3-9291D2965AE4}"/>
    <dgm:cxn modelId="{1B4B45A6-0FF9-49C3-8C96-5ED5D2A8E9C1}" type="presOf" srcId="{FA8D362E-E7E1-4FD1-AAF3-95EF93726E00}" destId="{E7959F68-36FF-4BFA-8EF9-C5E4F7AE32DF}" srcOrd="0" destOrd="0" presId="urn:microsoft.com/office/officeart/2005/8/layout/vList2"/>
    <dgm:cxn modelId="{A39EB5A7-38D2-4B42-9977-D964B102A887}" type="presOf" srcId="{811228DF-76D2-4491-AF55-9EB9F24A9721}" destId="{5586F9BA-511C-4653-985A-28810D72ADC5}" srcOrd="0" destOrd="0" presId="urn:microsoft.com/office/officeart/2005/8/layout/vList2"/>
    <dgm:cxn modelId="{4936FAB5-968A-4915-8368-87337223A0F4}" type="presOf" srcId="{945639F4-669E-4E48-AD89-07FF0D9FF1F0}" destId="{D2C220BF-717F-452F-A20D-05002759EE8D}" srcOrd="0" destOrd="0" presId="urn:microsoft.com/office/officeart/2005/8/layout/vList2"/>
    <dgm:cxn modelId="{E39FD0CD-0D62-42AD-9DD6-45AE4AAE5D32}" type="presOf" srcId="{90809873-AF40-48B4-9365-E756BE0B552D}" destId="{23B00F86-C0F4-4787-B495-ACACEC3BC162}" srcOrd="0" destOrd="0" presId="urn:microsoft.com/office/officeart/2005/8/layout/vList2"/>
    <dgm:cxn modelId="{F94E20DC-DC5A-457E-B68F-EFFA016F6BED}" type="presOf" srcId="{09CFFB53-4FDB-4C3C-86F9-882774318605}" destId="{FEC9F718-6699-44C3-BBDE-31CC08130133}" srcOrd="0" destOrd="0" presId="urn:microsoft.com/office/officeart/2005/8/layout/vList2"/>
    <dgm:cxn modelId="{AEEA0389-60FF-47DA-8031-5EA7E6E10E1B}" type="presParOf" srcId="{CAE251FF-469C-4CBF-95FF-0B33BF0E1845}" destId="{A7F3C5F6-FBDC-4713-B455-49743B8991B5}" srcOrd="0" destOrd="0" presId="urn:microsoft.com/office/officeart/2005/8/layout/vList2"/>
    <dgm:cxn modelId="{A1121825-6780-453B-A0A4-64E417D4760C}" type="presParOf" srcId="{CAE251FF-469C-4CBF-95FF-0B33BF0E1845}" destId="{78B6A0E9-4B39-4E97-A9BF-2CF9C2670786}" srcOrd="1" destOrd="0" presId="urn:microsoft.com/office/officeart/2005/8/layout/vList2"/>
    <dgm:cxn modelId="{18D6E2E1-7922-4508-82D1-0A292291BD13}" type="presParOf" srcId="{CAE251FF-469C-4CBF-95FF-0B33BF0E1845}" destId="{F8B473DC-AABC-435D-8FBE-57C5C47B2487}" srcOrd="2" destOrd="0" presId="urn:microsoft.com/office/officeart/2005/8/layout/vList2"/>
    <dgm:cxn modelId="{4157708A-6EC6-4EAF-87B1-F78B8A841EEB}" type="presParOf" srcId="{CAE251FF-469C-4CBF-95FF-0B33BF0E1845}" destId="{49B09D22-94C8-4B65-8139-73C09D970AC0}" srcOrd="3" destOrd="0" presId="urn:microsoft.com/office/officeart/2005/8/layout/vList2"/>
    <dgm:cxn modelId="{1E84C9CC-C64E-49DA-A0CA-CB0AB32A58C7}" type="presParOf" srcId="{CAE251FF-469C-4CBF-95FF-0B33BF0E1845}" destId="{D2C220BF-717F-452F-A20D-05002759EE8D}" srcOrd="4" destOrd="0" presId="urn:microsoft.com/office/officeart/2005/8/layout/vList2"/>
    <dgm:cxn modelId="{881DCDC3-E6AF-4C7D-AB22-AC1DF60B6F2E}" type="presParOf" srcId="{CAE251FF-469C-4CBF-95FF-0B33BF0E1845}" destId="{2A9F7172-1328-4210-9B0F-8C9560E725FE}" srcOrd="5" destOrd="0" presId="urn:microsoft.com/office/officeart/2005/8/layout/vList2"/>
    <dgm:cxn modelId="{D6FADCF9-A228-4384-AAD5-01501E25DA41}" type="presParOf" srcId="{CAE251FF-469C-4CBF-95FF-0B33BF0E1845}" destId="{77A24F61-D0A1-47CF-AE32-4B48B5D79867}" srcOrd="6" destOrd="0" presId="urn:microsoft.com/office/officeart/2005/8/layout/vList2"/>
    <dgm:cxn modelId="{6A56B4E0-CE64-419B-9527-E29E55249764}" type="presParOf" srcId="{CAE251FF-469C-4CBF-95FF-0B33BF0E1845}" destId="{D229C1A4-5BDA-458C-A77D-3D79BA7A5A2F}" srcOrd="7" destOrd="0" presId="urn:microsoft.com/office/officeart/2005/8/layout/vList2"/>
    <dgm:cxn modelId="{63EF35A4-604A-4A8D-91BA-578A454A8D95}" type="presParOf" srcId="{CAE251FF-469C-4CBF-95FF-0B33BF0E1845}" destId="{23B00F86-C0F4-4787-B495-ACACEC3BC162}" srcOrd="8" destOrd="0" presId="urn:microsoft.com/office/officeart/2005/8/layout/vList2"/>
    <dgm:cxn modelId="{1780F45C-FF70-4BF8-A27F-0A5AF03E2016}" type="presParOf" srcId="{CAE251FF-469C-4CBF-95FF-0B33BF0E1845}" destId="{756DCD8D-C902-4C51-89F4-B50E0F96F066}" srcOrd="9" destOrd="0" presId="urn:microsoft.com/office/officeart/2005/8/layout/vList2"/>
    <dgm:cxn modelId="{F494EAB4-A9D8-4A78-9970-5F912E5BC76C}" type="presParOf" srcId="{CAE251FF-469C-4CBF-95FF-0B33BF0E1845}" destId="{E7959F68-36FF-4BFA-8EF9-C5E4F7AE32DF}" srcOrd="10" destOrd="0" presId="urn:microsoft.com/office/officeart/2005/8/layout/vList2"/>
    <dgm:cxn modelId="{B36AAE4D-9B38-47F3-AE7A-98781E7BA649}" type="presParOf" srcId="{CAE251FF-469C-4CBF-95FF-0B33BF0E1845}" destId="{17E0BA80-E462-4653-880D-216EA0087FD4}" srcOrd="11" destOrd="0" presId="urn:microsoft.com/office/officeart/2005/8/layout/vList2"/>
    <dgm:cxn modelId="{39860533-84C6-4AF6-ABB8-1B3A7E68F7CA}" type="presParOf" srcId="{CAE251FF-469C-4CBF-95FF-0B33BF0E1845}" destId="{60A738C1-5260-4152-8BA6-017A4782DB78}" srcOrd="12" destOrd="0" presId="urn:microsoft.com/office/officeart/2005/8/layout/vList2"/>
    <dgm:cxn modelId="{75CA57C9-07A5-421C-A64D-C7885E55A30A}" type="presParOf" srcId="{CAE251FF-469C-4CBF-95FF-0B33BF0E1845}" destId="{6E8535B6-205A-4DC9-B8F0-272B455066E5}" srcOrd="13" destOrd="0" presId="urn:microsoft.com/office/officeart/2005/8/layout/vList2"/>
    <dgm:cxn modelId="{BD738881-F897-4F72-B6D2-3B04FB78F664}" type="presParOf" srcId="{CAE251FF-469C-4CBF-95FF-0B33BF0E1845}" destId="{B649A013-0847-4481-8843-84C753FAF099}" srcOrd="14" destOrd="0" presId="urn:microsoft.com/office/officeart/2005/8/layout/vList2"/>
    <dgm:cxn modelId="{33ECA006-3C11-4230-B75E-D265E09256E6}" type="presParOf" srcId="{CAE251FF-469C-4CBF-95FF-0B33BF0E1845}" destId="{01B4424D-413F-4B78-B874-B056B5A1377F}" srcOrd="15" destOrd="0" presId="urn:microsoft.com/office/officeart/2005/8/layout/vList2"/>
    <dgm:cxn modelId="{4C5003CA-6363-49F6-99EB-46EE0E69C5F0}" type="presParOf" srcId="{CAE251FF-469C-4CBF-95FF-0B33BF0E1845}" destId="{FEC9F718-6699-44C3-BBDE-31CC08130133}" srcOrd="16" destOrd="0" presId="urn:microsoft.com/office/officeart/2005/8/layout/vList2"/>
    <dgm:cxn modelId="{C01D1559-8D41-4F8F-91CC-57AB38889FDE}" type="presParOf" srcId="{CAE251FF-469C-4CBF-95FF-0B33BF0E1845}" destId="{E15D2147-7DF5-47E8-A8C7-508B67C64CF1}" srcOrd="17" destOrd="0" presId="urn:microsoft.com/office/officeart/2005/8/layout/vList2"/>
    <dgm:cxn modelId="{09E80DE7-7525-4E5D-8754-CA59F895585B}" type="presParOf" srcId="{CAE251FF-469C-4CBF-95FF-0B33BF0E1845}" destId="{D75085EA-9327-4CD7-B790-6CE33A1911D7}" srcOrd="18" destOrd="0" presId="urn:microsoft.com/office/officeart/2005/8/layout/vList2"/>
    <dgm:cxn modelId="{A947D5B3-DA9C-4C51-ADB7-92D1ED47D79F}" type="presParOf" srcId="{CAE251FF-469C-4CBF-95FF-0B33BF0E1845}" destId="{F30CF229-18BC-4AF9-A761-8D535AC1C048}" srcOrd="19" destOrd="0" presId="urn:microsoft.com/office/officeart/2005/8/layout/vList2"/>
    <dgm:cxn modelId="{817D522A-BEC6-489D-8F84-DFA75683B0D9}" type="presParOf" srcId="{CAE251FF-469C-4CBF-95FF-0B33BF0E1845}" destId="{5586F9BA-511C-4653-985A-28810D72ADC5}" srcOrd="20" destOrd="0" presId="urn:microsoft.com/office/officeart/2005/8/layout/vList2"/>
  </dgm:cxnLst>
  <dgm:bg>
    <a:pattFill prst="dkUpDiag">
      <a:fgClr>
        <a:schemeClr val="accent1"/>
      </a:fgClr>
      <a:bgClr>
        <a:schemeClr val="bg1"/>
      </a:bgClr>
    </a:pattFill>
    <a:effectLst>
      <a:glow rad="127000">
        <a:schemeClr val="tx1">
          <a:alpha val="90000"/>
        </a:schemeClr>
      </a:glow>
    </a:effectLst>
  </dgm:bg>
  <dgm:whole>
    <a:effectLst/>
  </dgm:whole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F619A215-E8C3-4911-B35A-81C1801B7F36}" type="doc">
      <dgm:prSet loTypeId="urn:microsoft.com/office/officeart/2005/8/layout/list1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GB"/>
        </a:p>
      </dgm:t>
    </dgm:pt>
    <dgm:pt modelId="{A6941B03-7D15-498F-9CEE-0F1F02866746}">
      <dgm:prSet phldrT="[Text]" custT="1"/>
      <dgm:spPr/>
      <dgm:t>
        <a:bodyPr/>
        <a:lstStyle/>
        <a:p>
          <a:pPr>
            <a:buFont typeface="+mj-lt"/>
            <a:buAutoNum type="arabicPeriod"/>
          </a:pPr>
          <a:r>
            <a:rPr lang="en-IN" sz="2800" b="1" i="1" kern="1200" dirty="0">
              <a:solidFill>
                <a:srgbClr val="37335B">
                  <a:lumMod val="50000"/>
                </a:srgbClr>
              </a:solidFill>
              <a:latin typeface="Times New Roman" panose="02020603050405020304" pitchFamily="18" charset="0"/>
              <a:ea typeface="+mn-ea"/>
              <a:cs typeface="+mn-cs"/>
            </a:rPr>
            <a:t>Google's</a:t>
          </a:r>
          <a:r>
            <a:rPr lang="en-IN" sz="2800" kern="1200" dirty="0"/>
            <a:t> </a:t>
          </a:r>
          <a:r>
            <a:rPr lang="en-IN" sz="2800" b="1" i="1" kern="1200" dirty="0">
              <a:solidFill>
                <a:srgbClr val="37335B">
                  <a:lumMod val="50000"/>
                </a:srgbClr>
              </a:solidFill>
              <a:latin typeface="Times New Roman" panose="02020603050405020304" pitchFamily="18" charset="0"/>
              <a:ea typeface="+mn-ea"/>
              <a:cs typeface="+mn-cs"/>
            </a:rPr>
            <a:t>Assembler</a:t>
          </a:r>
          <a:endParaRPr lang="en-GB" sz="2800" b="1" i="1" kern="1200" dirty="0">
            <a:solidFill>
              <a:srgbClr val="37335B">
                <a:lumMod val="50000"/>
              </a:srgbClr>
            </a:solidFill>
            <a:latin typeface="Times New Roman" panose="02020603050405020304" pitchFamily="18" charset="0"/>
            <a:ea typeface="+mn-ea"/>
            <a:cs typeface="+mn-cs"/>
          </a:endParaRPr>
        </a:p>
      </dgm:t>
    </dgm:pt>
    <dgm:pt modelId="{B1ED470E-79C7-4B85-8342-2430CD4BAC29}" type="parTrans" cxnId="{6681F438-B08D-4DFC-9309-758447CF4208}">
      <dgm:prSet/>
      <dgm:spPr/>
      <dgm:t>
        <a:bodyPr/>
        <a:lstStyle/>
        <a:p>
          <a:endParaRPr lang="en-GB"/>
        </a:p>
      </dgm:t>
    </dgm:pt>
    <dgm:pt modelId="{56C09D02-4B9C-4B2F-9B05-875F3C84008B}" type="sibTrans" cxnId="{6681F438-B08D-4DFC-9309-758447CF4208}">
      <dgm:prSet/>
      <dgm:spPr/>
      <dgm:t>
        <a:bodyPr/>
        <a:lstStyle/>
        <a:p>
          <a:endParaRPr lang="en-GB"/>
        </a:p>
      </dgm:t>
    </dgm:pt>
    <dgm:pt modelId="{12F5669C-5F92-481C-9E9E-4EF373C0C5EE}">
      <dgm:prSet custT="1"/>
      <dgm:spPr/>
      <dgm:t>
        <a:bodyPr/>
        <a:lstStyle/>
        <a:p>
          <a:r>
            <a:rPr lang="en-IN" sz="2800" b="1" i="1" kern="1200" dirty="0">
              <a:solidFill>
                <a:srgbClr val="37335B">
                  <a:lumMod val="50000"/>
                </a:srgbClr>
              </a:solidFill>
              <a:latin typeface="Times New Roman" panose="02020603050405020304" pitchFamily="18" charset="0"/>
              <a:ea typeface="+mn-ea"/>
              <a:cs typeface="+mn-cs"/>
            </a:rPr>
            <a:t>OpenFace</a:t>
          </a:r>
          <a:endParaRPr lang="en-GB" sz="2800" b="1" i="1" kern="1200" dirty="0">
            <a:solidFill>
              <a:srgbClr val="37335B">
                <a:lumMod val="50000"/>
              </a:srgbClr>
            </a:solidFill>
            <a:latin typeface="Times New Roman" panose="02020603050405020304" pitchFamily="18" charset="0"/>
            <a:ea typeface="+mn-ea"/>
            <a:cs typeface="+mn-cs"/>
          </a:endParaRPr>
        </a:p>
      </dgm:t>
    </dgm:pt>
    <dgm:pt modelId="{401E4700-501F-4697-9CA6-1FD72B2253FD}" type="parTrans" cxnId="{17779C7A-55F9-449B-B1D8-EC92763B51D0}">
      <dgm:prSet/>
      <dgm:spPr/>
      <dgm:t>
        <a:bodyPr/>
        <a:lstStyle/>
        <a:p>
          <a:endParaRPr lang="en-GB"/>
        </a:p>
      </dgm:t>
    </dgm:pt>
    <dgm:pt modelId="{9A9D71E2-779B-4637-815C-C4095854EBAE}" type="sibTrans" cxnId="{17779C7A-55F9-449B-B1D8-EC92763B51D0}">
      <dgm:prSet/>
      <dgm:spPr/>
      <dgm:t>
        <a:bodyPr/>
        <a:lstStyle/>
        <a:p>
          <a:endParaRPr lang="en-GB"/>
        </a:p>
      </dgm:t>
    </dgm:pt>
    <dgm:pt modelId="{3403CD2A-097C-4F4E-B273-FDAB91F24450}">
      <dgm:prSet custT="1"/>
      <dgm:spPr/>
      <dgm:t>
        <a:bodyPr/>
        <a:lstStyle/>
        <a:p>
          <a:r>
            <a:rPr lang="en-IN" sz="2800" b="1" i="1" kern="1200" dirty="0">
              <a:solidFill>
                <a:srgbClr val="37335B">
                  <a:lumMod val="50000"/>
                </a:srgbClr>
              </a:solidFill>
              <a:latin typeface="Times New Roman" panose="02020603050405020304" pitchFamily="18" charset="0"/>
              <a:ea typeface="+mn-ea"/>
              <a:cs typeface="+mn-cs"/>
            </a:rPr>
            <a:t>Forensic</a:t>
          </a:r>
          <a:r>
            <a:rPr lang="en-IN" sz="2800" kern="1200" dirty="0"/>
            <a:t> </a:t>
          </a:r>
          <a:r>
            <a:rPr lang="en-IN" sz="2800" b="1" i="1" kern="1200" dirty="0">
              <a:solidFill>
                <a:srgbClr val="37335B">
                  <a:lumMod val="50000"/>
                </a:srgbClr>
              </a:solidFill>
              <a:latin typeface="Times New Roman" panose="02020603050405020304" pitchFamily="18" charset="0"/>
              <a:ea typeface="+mn-ea"/>
              <a:cs typeface="+mn-cs"/>
            </a:rPr>
            <a:t>Analysis</a:t>
          </a:r>
          <a:r>
            <a:rPr lang="en-IN" sz="2800" kern="1200" dirty="0"/>
            <a:t> </a:t>
          </a:r>
          <a:r>
            <a:rPr lang="en-IN" sz="2800" b="1" i="1" kern="1200" dirty="0">
              <a:solidFill>
                <a:srgbClr val="37335B">
                  <a:lumMod val="50000"/>
                </a:srgbClr>
              </a:solidFill>
              <a:latin typeface="Times New Roman" panose="02020603050405020304" pitchFamily="18" charset="0"/>
              <a:ea typeface="+mn-ea"/>
              <a:cs typeface="+mn-cs"/>
            </a:rPr>
            <a:t>Tools</a:t>
          </a:r>
          <a:endParaRPr lang="en-GB" sz="2800" b="1" i="1" kern="1200" dirty="0">
            <a:solidFill>
              <a:srgbClr val="37335B">
                <a:lumMod val="50000"/>
              </a:srgbClr>
            </a:solidFill>
            <a:latin typeface="Times New Roman" panose="02020603050405020304" pitchFamily="18" charset="0"/>
            <a:ea typeface="+mn-ea"/>
            <a:cs typeface="+mn-cs"/>
          </a:endParaRPr>
        </a:p>
      </dgm:t>
    </dgm:pt>
    <dgm:pt modelId="{DE39EF0A-1F93-46F4-88A3-22E71FFCD076}" type="parTrans" cxnId="{830FEAFD-49F5-40C6-AA1A-E8C5ED0F04C3}">
      <dgm:prSet/>
      <dgm:spPr/>
      <dgm:t>
        <a:bodyPr/>
        <a:lstStyle/>
        <a:p>
          <a:endParaRPr lang="en-GB"/>
        </a:p>
      </dgm:t>
    </dgm:pt>
    <dgm:pt modelId="{9EE0BB35-924D-4705-80BF-E7A5345CC130}" type="sibTrans" cxnId="{830FEAFD-49F5-40C6-AA1A-E8C5ED0F04C3}">
      <dgm:prSet/>
      <dgm:spPr/>
      <dgm:t>
        <a:bodyPr/>
        <a:lstStyle/>
        <a:p>
          <a:endParaRPr lang="en-GB"/>
        </a:p>
      </dgm:t>
    </dgm:pt>
    <dgm:pt modelId="{4517087B-7C0E-4C53-A108-4A96CA11EEC2}">
      <dgm:prSet custT="1"/>
      <dgm:spPr/>
      <dgm:t>
        <a:bodyPr/>
        <a:lstStyle/>
        <a:p>
          <a:r>
            <a:rPr lang="en-IN" sz="2800" b="1" i="1" kern="1200" dirty="0">
              <a:solidFill>
                <a:srgbClr val="37335B">
                  <a:lumMod val="50000"/>
                </a:srgbClr>
              </a:solidFill>
              <a:latin typeface="Times New Roman" panose="02020603050405020304" pitchFamily="18" charset="0"/>
              <a:ea typeface="+mn-ea"/>
              <a:cs typeface="+mn-cs"/>
            </a:rPr>
            <a:t>FaceForensics++</a:t>
          </a:r>
          <a:endParaRPr lang="en-GB" sz="2800" b="1" i="1" kern="1200" dirty="0">
            <a:solidFill>
              <a:srgbClr val="37335B">
                <a:lumMod val="50000"/>
              </a:srgbClr>
            </a:solidFill>
            <a:latin typeface="Times New Roman" panose="02020603050405020304" pitchFamily="18" charset="0"/>
            <a:ea typeface="+mn-ea"/>
            <a:cs typeface="+mn-cs"/>
          </a:endParaRPr>
        </a:p>
      </dgm:t>
    </dgm:pt>
    <dgm:pt modelId="{55AC250B-F068-4DF4-9954-015E7156E557}" type="parTrans" cxnId="{36D57387-C4B9-437D-97AA-DFEE069CC8EE}">
      <dgm:prSet/>
      <dgm:spPr/>
      <dgm:t>
        <a:bodyPr/>
        <a:lstStyle/>
        <a:p>
          <a:endParaRPr lang="en-GB"/>
        </a:p>
      </dgm:t>
    </dgm:pt>
    <dgm:pt modelId="{1DAEEFFE-C9E0-49EB-A062-9E12DA5160D2}" type="sibTrans" cxnId="{36D57387-C4B9-437D-97AA-DFEE069CC8EE}">
      <dgm:prSet/>
      <dgm:spPr/>
      <dgm:t>
        <a:bodyPr/>
        <a:lstStyle/>
        <a:p>
          <a:endParaRPr lang="en-GB"/>
        </a:p>
      </dgm:t>
    </dgm:pt>
    <dgm:pt modelId="{A9AA94A4-882B-476E-B989-E546D6C67466}">
      <dgm:prSet custT="1"/>
      <dgm:spPr/>
      <dgm:t>
        <a:bodyPr/>
        <a:lstStyle/>
        <a:p>
          <a:r>
            <a:rPr lang="en-GB" sz="2800" b="1" i="1" kern="1200" dirty="0">
              <a:solidFill>
                <a:srgbClr val="37335B">
                  <a:lumMod val="50000"/>
                </a:srgbClr>
              </a:solidFill>
              <a:latin typeface="Times New Roman" panose="02020603050405020304" pitchFamily="18" charset="0"/>
              <a:ea typeface="+mn-ea"/>
              <a:cs typeface="+mn-cs"/>
            </a:rPr>
            <a:t>OpenAI</a:t>
          </a:r>
          <a:r>
            <a:rPr lang="en-GB" sz="2800" b="1" kern="1200" dirty="0"/>
            <a:t> </a:t>
          </a:r>
          <a:r>
            <a:rPr lang="en-GB" sz="2800" b="1" i="1" kern="1200" dirty="0">
              <a:solidFill>
                <a:srgbClr val="37335B">
                  <a:lumMod val="50000"/>
                </a:srgbClr>
              </a:solidFill>
              <a:latin typeface="Times New Roman" panose="02020603050405020304" pitchFamily="18" charset="0"/>
              <a:ea typeface="+mn-ea"/>
              <a:cs typeface="+mn-cs"/>
            </a:rPr>
            <a:t>GPT-4</a:t>
          </a:r>
          <a:r>
            <a:rPr lang="en-GB" sz="2800" b="1" kern="1200" dirty="0"/>
            <a:t> </a:t>
          </a:r>
          <a:r>
            <a:rPr lang="en-GB" sz="2800" b="1" i="1" kern="1200" dirty="0">
              <a:solidFill>
                <a:srgbClr val="37335B">
                  <a:lumMod val="50000"/>
                </a:srgbClr>
              </a:solidFill>
              <a:latin typeface="Times New Roman" panose="02020603050405020304" pitchFamily="18" charset="0"/>
              <a:ea typeface="+mn-ea"/>
              <a:cs typeface="+mn-cs"/>
            </a:rPr>
            <a:t>Detection</a:t>
          </a:r>
        </a:p>
      </dgm:t>
    </dgm:pt>
    <dgm:pt modelId="{166A1FB2-1213-4AFA-ADDE-B134FF740305}" type="parTrans" cxnId="{EF0077BD-F0F6-4FE0-906F-910AD19EBBBD}">
      <dgm:prSet/>
      <dgm:spPr/>
      <dgm:t>
        <a:bodyPr/>
        <a:lstStyle/>
        <a:p>
          <a:endParaRPr lang="en-GB"/>
        </a:p>
      </dgm:t>
    </dgm:pt>
    <dgm:pt modelId="{C7A9C93F-37E2-4ABD-9273-E665A5E9CBAA}" type="sibTrans" cxnId="{EF0077BD-F0F6-4FE0-906F-910AD19EBBBD}">
      <dgm:prSet/>
      <dgm:spPr/>
      <dgm:t>
        <a:bodyPr/>
        <a:lstStyle/>
        <a:p>
          <a:endParaRPr lang="en-GB"/>
        </a:p>
      </dgm:t>
    </dgm:pt>
    <dgm:pt modelId="{7ACBE612-2411-41B7-8F5C-46EFEBF7EA98}">
      <dgm:prSet custT="1"/>
      <dgm:spPr/>
      <dgm:t>
        <a:bodyPr/>
        <a:lstStyle/>
        <a:p>
          <a:r>
            <a:rPr lang="en-GB" sz="2800" b="1" i="1" kern="1200" dirty="0">
              <a:solidFill>
                <a:srgbClr val="37335B">
                  <a:lumMod val="50000"/>
                </a:srgbClr>
              </a:solidFill>
              <a:latin typeface="Times New Roman" panose="02020603050405020304" pitchFamily="18" charset="0"/>
              <a:ea typeface="+mn-ea"/>
              <a:cs typeface="+mn-cs"/>
            </a:rPr>
            <a:t>Grover</a:t>
          </a:r>
        </a:p>
      </dgm:t>
    </dgm:pt>
    <dgm:pt modelId="{6A9EB076-6633-4020-82CB-8A039F951CF1}" type="parTrans" cxnId="{2A7ED375-9D68-49E0-A3FB-0F7787D3D7CA}">
      <dgm:prSet/>
      <dgm:spPr/>
      <dgm:t>
        <a:bodyPr/>
        <a:lstStyle/>
        <a:p>
          <a:endParaRPr lang="en-GB"/>
        </a:p>
      </dgm:t>
    </dgm:pt>
    <dgm:pt modelId="{166E6939-6744-4027-B466-176448DDC6E3}" type="sibTrans" cxnId="{2A7ED375-9D68-49E0-A3FB-0F7787D3D7CA}">
      <dgm:prSet/>
      <dgm:spPr/>
      <dgm:t>
        <a:bodyPr/>
        <a:lstStyle/>
        <a:p>
          <a:endParaRPr lang="en-GB"/>
        </a:p>
      </dgm:t>
    </dgm:pt>
    <dgm:pt modelId="{E096D03D-B0B3-448B-A8E9-A0CC01EAF23B}">
      <dgm:prSet custT="1"/>
      <dgm:spPr/>
      <dgm:t>
        <a:bodyPr/>
        <a:lstStyle/>
        <a:p>
          <a:r>
            <a:rPr lang="en-GB" sz="2800" b="1" i="1" kern="1200" dirty="0">
              <a:solidFill>
                <a:srgbClr val="37335B">
                  <a:lumMod val="50000"/>
                </a:srgbClr>
              </a:solidFill>
              <a:latin typeface="Times New Roman" panose="02020603050405020304" pitchFamily="18" charset="0"/>
              <a:ea typeface="+mn-ea"/>
              <a:cs typeface="+mn-cs"/>
            </a:rPr>
            <a:t>GLTR (Giant Language Model Test Room)</a:t>
          </a:r>
        </a:p>
      </dgm:t>
    </dgm:pt>
    <dgm:pt modelId="{A66097AC-2E7D-460F-A01E-D303B1266FD5}" type="parTrans" cxnId="{F530B72D-8D33-4C5A-B723-FC6B8E4B11F1}">
      <dgm:prSet/>
      <dgm:spPr/>
      <dgm:t>
        <a:bodyPr/>
        <a:lstStyle/>
        <a:p>
          <a:endParaRPr lang="en-GB"/>
        </a:p>
      </dgm:t>
    </dgm:pt>
    <dgm:pt modelId="{BEBE45E4-253B-471A-8A3D-4D066839D088}" type="sibTrans" cxnId="{F530B72D-8D33-4C5A-B723-FC6B8E4B11F1}">
      <dgm:prSet/>
      <dgm:spPr/>
      <dgm:t>
        <a:bodyPr/>
        <a:lstStyle/>
        <a:p>
          <a:endParaRPr lang="en-GB"/>
        </a:p>
      </dgm:t>
    </dgm:pt>
    <dgm:pt modelId="{4FAE4F42-95FD-4A47-8067-A562356B21BD}">
      <dgm:prSet custT="1"/>
      <dgm:spPr/>
      <dgm:t>
        <a:bodyPr/>
        <a:lstStyle/>
        <a:p>
          <a:r>
            <a:rPr lang="en-GB" sz="2800" b="1" i="1" kern="1200">
              <a:solidFill>
                <a:srgbClr val="37335B">
                  <a:lumMod val="50000"/>
                </a:srgbClr>
              </a:solidFill>
              <a:latin typeface="Times New Roman" panose="02020603050405020304" pitchFamily="18" charset="0"/>
              <a:ea typeface="+mn-ea"/>
              <a:cs typeface="+mn-cs"/>
            </a:rPr>
            <a:t>FaceForensics</a:t>
          </a:r>
          <a:endParaRPr lang="en-GB" sz="2800" b="1" i="1" kern="1200" dirty="0">
            <a:solidFill>
              <a:srgbClr val="37335B">
                <a:lumMod val="50000"/>
              </a:srgbClr>
            </a:solidFill>
            <a:latin typeface="Times New Roman" panose="02020603050405020304" pitchFamily="18" charset="0"/>
            <a:ea typeface="+mn-ea"/>
            <a:cs typeface="+mn-cs"/>
          </a:endParaRPr>
        </a:p>
      </dgm:t>
    </dgm:pt>
    <dgm:pt modelId="{C4484F35-18E6-47D1-BC18-270B57246D39}" type="parTrans" cxnId="{9F6F7E68-3F1E-40AC-B797-6E99B0501D7A}">
      <dgm:prSet/>
      <dgm:spPr/>
      <dgm:t>
        <a:bodyPr/>
        <a:lstStyle/>
        <a:p>
          <a:endParaRPr lang="en-GB"/>
        </a:p>
      </dgm:t>
    </dgm:pt>
    <dgm:pt modelId="{CECF5DD2-E0F2-494E-B739-D268C8C74A40}" type="sibTrans" cxnId="{9F6F7E68-3F1E-40AC-B797-6E99B0501D7A}">
      <dgm:prSet/>
      <dgm:spPr/>
      <dgm:t>
        <a:bodyPr/>
        <a:lstStyle/>
        <a:p>
          <a:endParaRPr lang="en-GB"/>
        </a:p>
      </dgm:t>
    </dgm:pt>
    <dgm:pt modelId="{247B1E27-BEE7-429B-8294-AA4B44EE56CF}">
      <dgm:prSet custT="1"/>
      <dgm:spPr/>
      <dgm:t>
        <a:bodyPr/>
        <a:lstStyle/>
        <a:p>
          <a:r>
            <a:rPr lang="en-GB" sz="2800" b="1" i="1" kern="1200" dirty="0" err="1">
              <a:solidFill>
                <a:srgbClr val="37335B">
                  <a:lumMod val="50000"/>
                </a:srgbClr>
              </a:solidFill>
              <a:latin typeface="Times New Roman" panose="02020603050405020304" pitchFamily="18" charset="0"/>
              <a:ea typeface="+mn-ea"/>
              <a:cs typeface="+mn-cs"/>
            </a:rPr>
            <a:t>FaceFinder</a:t>
          </a:r>
          <a:endParaRPr lang="en-GB" sz="2800" b="1" i="1" kern="1200" dirty="0">
            <a:solidFill>
              <a:srgbClr val="37335B">
                <a:lumMod val="50000"/>
              </a:srgbClr>
            </a:solidFill>
            <a:latin typeface="Times New Roman" panose="02020603050405020304" pitchFamily="18" charset="0"/>
            <a:ea typeface="+mn-ea"/>
            <a:cs typeface="+mn-cs"/>
          </a:endParaRPr>
        </a:p>
      </dgm:t>
    </dgm:pt>
    <dgm:pt modelId="{5061A7E4-F0BB-4957-946B-0C436E22000B}" type="parTrans" cxnId="{265F09A9-758F-433D-BD27-5654D7EEAB6C}">
      <dgm:prSet/>
      <dgm:spPr/>
      <dgm:t>
        <a:bodyPr/>
        <a:lstStyle/>
        <a:p>
          <a:endParaRPr lang="en-GB"/>
        </a:p>
      </dgm:t>
    </dgm:pt>
    <dgm:pt modelId="{7D5BA5E5-E041-453D-B81B-B52E151364A2}" type="sibTrans" cxnId="{265F09A9-758F-433D-BD27-5654D7EEAB6C}">
      <dgm:prSet/>
      <dgm:spPr/>
      <dgm:t>
        <a:bodyPr/>
        <a:lstStyle/>
        <a:p>
          <a:endParaRPr lang="en-GB"/>
        </a:p>
      </dgm:t>
    </dgm:pt>
    <dgm:pt modelId="{17DC8B1D-D732-4159-9086-68A70A3940F7}">
      <dgm:prSet custT="1"/>
      <dgm:spPr/>
      <dgm:t>
        <a:bodyPr/>
        <a:lstStyle/>
        <a:p>
          <a:r>
            <a:rPr lang="en-GB" sz="2800" b="1" i="1" kern="1200" dirty="0" err="1">
              <a:solidFill>
                <a:srgbClr val="37335B">
                  <a:lumMod val="50000"/>
                </a:srgbClr>
              </a:solidFill>
              <a:latin typeface="Times New Roman" panose="02020603050405020304" pitchFamily="18" charset="0"/>
              <a:ea typeface="+mn-ea"/>
              <a:cs typeface="+mn-cs"/>
            </a:rPr>
            <a:t>DeFake</a:t>
          </a:r>
          <a:endParaRPr lang="en-GB" sz="2800" b="1" i="1" kern="1200" dirty="0">
            <a:solidFill>
              <a:srgbClr val="37335B">
                <a:lumMod val="50000"/>
              </a:srgbClr>
            </a:solidFill>
            <a:latin typeface="Times New Roman" panose="02020603050405020304" pitchFamily="18" charset="0"/>
            <a:ea typeface="+mn-ea"/>
            <a:cs typeface="+mn-cs"/>
          </a:endParaRPr>
        </a:p>
      </dgm:t>
    </dgm:pt>
    <dgm:pt modelId="{CBC37720-A9FD-450C-9CB6-B1E422054EAF}" type="parTrans" cxnId="{87DAC856-0411-48B3-9B10-86E1551A56C3}">
      <dgm:prSet/>
      <dgm:spPr/>
      <dgm:t>
        <a:bodyPr/>
        <a:lstStyle/>
        <a:p>
          <a:endParaRPr lang="en-GB"/>
        </a:p>
      </dgm:t>
    </dgm:pt>
    <dgm:pt modelId="{B3570A18-A567-46C8-A30D-6AD27CBB8504}" type="sibTrans" cxnId="{87DAC856-0411-48B3-9B10-86E1551A56C3}">
      <dgm:prSet/>
      <dgm:spPr/>
      <dgm:t>
        <a:bodyPr/>
        <a:lstStyle/>
        <a:p>
          <a:endParaRPr lang="en-GB"/>
        </a:p>
      </dgm:t>
    </dgm:pt>
    <dgm:pt modelId="{F0A851DC-8A45-4C91-ABCB-1348B1213206}" type="pres">
      <dgm:prSet presAssocID="{F619A215-E8C3-4911-B35A-81C1801B7F36}" presName="linear" presStyleCnt="0">
        <dgm:presLayoutVars>
          <dgm:dir/>
          <dgm:animLvl val="lvl"/>
          <dgm:resizeHandles val="exact"/>
        </dgm:presLayoutVars>
      </dgm:prSet>
      <dgm:spPr/>
    </dgm:pt>
    <dgm:pt modelId="{DB85C013-D2B8-4C15-8106-2044ED954199}" type="pres">
      <dgm:prSet presAssocID="{A6941B03-7D15-498F-9CEE-0F1F02866746}" presName="parentLin" presStyleCnt="0"/>
      <dgm:spPr/>
    </dgm:pt>
    <dgm:pt modelId="{585B9D95-C6EE-4803-8A43-DB8FDCD2DFE2}" type="pres">
      <dgm:prSet presAssocID="{A6941B03-7D15-498F-9CEE-0F1F02866746}" presName="parentLeftMargin" presStyleLbl="node1" presStyleIdx="0" presStyleCnt="10"/>
      <dgm:spPr/>
    </dgm:pt>
    <dgm:pt modelId="{E27C2208-CD7A-4D41-B66F-DCB431C85011}" type="pres">
      <dgm:prSet presAssocID="{A6941B03-7D15-498F-9CEE-0F1F02866746}" presName="parentText" presStyleLbl="node1" presStyleIdx="0" presStyleCnt="10">
        <dgm:presLayoutVars>
          <dgm:chMax val="0"/>
          <dgm:bulletEnabled val="1"/>
        </dgm:presLayoutVars>
      </dgm:prSet>
      <dgm:spPr/>
    </dgm:pt>
    <dgm:pt modelId="{307F14CB-0212-44E9-A11B-52C504A72003}" type="pres">
      <dgm:prSet presAssocID="{A6941B03-7D15-498F-9CEE-0F1F02866746}" presName="negativeSpace" presStyleCnt="0"/>
      <dgm:spPr/>
    </dgm:pt>
    <dgm:pt modelId="{E96EA4F9-0209-4D65-BC3D-B971E968F7F1}" type="pres">
      <dgm:prSet presAssocID="{A6941B03-7D15-498F-9CEE-0F1F02866746}" presName="childText" presStyleLbl="conFgAcc1" presStyleIdx="0" presStyleCnt="10">
        <dgm:presLayoutVars>
          <dgm:bulletEnabled val="1"/>
        </dgm:presLayoutVars>
      </dgm:prSet>
      <dgm:spPr/>
    </dgm:pt>
    <dgm:pt modelId="{F7E78B2F-0D38-4995-9E10-1F9F7CA658A8}" type="pres">
      <dgm:prSet presAssocID="{56C09D02-4B9C-4B2F-9B05-875F3C84008B}" presName="spaceBetweenRectangles" presStyleCnt="0"/>
      <dgm:spPr/>
    </dgm:pt>
    <dgm:pt modelId="{76AF7F8D-E046-4AB7-A6F3-B6CFDD9A39BD}" type="pres">
      <dgm:prSet presAssocID="{12F5669C-5F92-481C-9E9E-4EF373C0C5EE}" presName="parentLin" presStyleCnt="0"/>
      <dgm:spPr/>
    </dgm:pt>
    <dgm:pt modelId="{3D02D400-1407-4F8D-98D6-73A074E533B9}" type="pres">
      <dgm:prSet presAssocID="{12F5669C-5F92-481C-9E9E-4EF373C0C5EE}" presName="parentLeftMargin" presStyleLbl="node1" presStyleIdx="0" presStyleCnt="10"/>
      <dgm:spPr/>
    </dgm:pt>
    <dgm:pt modelId="{34F99203-7577-479E-A3DD-23A306BB3D94}" type="pres">
      <dgm:prSet presAssocID="{12F5669C-5F92-481C-9E9E-4EF373C0C5EE}" presName="parentText" presStyleLbl="node1" presStyleIdx="1" presStyleCnt="10">
        <dgm:presLayoutVars>
          <dgm:chMax val="0"/>
          <dgm:bulletEnabled val="1"/>
        </dgm:presLayoutVars>
      </dgm:prSet>
      <dgm:spPr/>
    </dgm:pt>
    <dgm:pt modelId="{274599CA-E3FF-4860-8DA8-F76600935E52}" type="pres">
      <dgm:prSet presAssocID="{12F5669C-5F92-481C-9E9E-4EF373C0C5EE}" presName="negativeSpace" presStyleCnt="0"/>
      <dgm:spPr/>
    </dgm:pt>
    <dgm:pt modelId="{24C6C677-3226-4F61-8C2C-E746F404ABAC}" type="pres">
      <dgm:prSet presAssocID="{12F5669C-5F92-481C-9E9E-4EF373C0C5EE}" presName="childText" presStyleLbl="conFgAcc1" presStyleIdx="1" presStyleCnt="10">
        <dgm:presLayoutVars>
          <dgm:bulletEnabled val="1"/>
        </dgm:presLayoutVars>
      </dgm:prSet>
      <dgm:spPr/>
    </dgm:pt>
    <dgm:pt modelId="{2C7E8EFE-6F72-4C75-8AE4-605A656830F3}" type="pres">
      <dgm:prSet presAssocID="{9A9D71E2-779B-4637-815C-C4095854EBAE}" presName="spaceBetweenRectangles" presStyleCnt="0"/>
      <dgm:spPr/>
    </dgm:pt>
    <dgm:pt modelId="{C063BFB1-40F6-41A2-8B27-E2E833F99CCE}" type="pres">
      <dgm:prSet presAssocID="{3403CD2A-097C-4F4E-B273-FDAB91F24450}" presName="parentLin" presStyleCnt="0"/>
      <dgm:spPr/>
    </dgm:pt>
    <dgm:pt modelId="{91745065-BA97-4327-B99F-3FFA4ADD9B6B}" type="pres">
      <dgm:prSet presAssocID="{3403CD2A-097C-4F4E-B273-FDAB91F24450}" presName="parentLeftMargin" presStyleLbl="node1" presStyleIdx="1" presStyleCnt="10"/>
      <dgm:spPr/>
    </dgm:pt>
    <dgm:pt modelId="{F43525AE-0B18-44C1-B5C6-D5F313E813B7}" type="pres">
      <dgm:prSet presAssocID="{3403CD2A-097C-4F4E-B273-FDAB91F24450}" presName="parentText" presStyleLbl="node1" presStyleIdx="2" presStyleCnt="10">
        <dgm:presLayoutVars>
          <dgm:chMax val="0"/>
          <dgm:bulletEnabled val="1"/>
        </dgm:presLayoutVars>
      </dgm:prSet>
      <dgm:spPr/>
    </dgm:pt>
    <dgm:pt modelId="{8AA5A8E0-4E67-490B-B582-DF6C20A3FB84}" type="pres">
      <dgm:prSet presAssocID="{3403CD2A-097C-4F4E-B273-FDAB91F24450}" presName="negativeSpace" presStyleCnt="0"/>
      <dgm:spPr/>
    </dgm:pt>
    <dgm:pt modelId="{DE6F7CB2-BECF-4904-BB36-A1A8B41EF3A4}" type="pres">
      <dgm:prSet presAssocID="{3403CD2A-097C-4F4E-B273-FDAB91F24450}" presName="childText" presStyleLbl="conFgAcc1" presStyleIdx="2" presStyleCnt="10">
        <dgm:presLayoutVars>
          <dgm:bulletEnabled val="1"/>
        </dgm:presLayoutVars>
      </dgm:prSet>
      <dgm:spPr/>
    </dgm:pt>
    <dgm:pt modelId="{6688141B-0020-4241-A443-489688772819}" type="pres">
      <dgm:prSet presAssocID="{9EE0BB35-924D-4705-80BF-E7A5345CC130}" presName="spaceBetweenRectangles" presStyleCnt="0"/>
      <dgm:spPr/>
    </dgm:pt>
    <dgm:pt modelId="{628C064D-5846-4D71-9A97-14642E988A31}" type="pres">
      <dgm:prSet presAssocID="{4517087B-7C0E-4C53-A108-4A96CA11EEC2}" presName="parentLin" presStyleCnt="0"/>
      <dgm:spPr/>
    </dgm:pt>
    <dgm:pt modelId="{F0B0D3D3-880F-4920-9ECA-86364E086A69}" type="pres">
      <dgm:prSet presAssocID="{4517087B-7C0E-4C53-A108-4A96CA11EEC2}" presName="parentLeftMargin" presStyleLbl="node1" presStyleIdx="2" presStyleCnt="10"/>
      <dgm:spPr/>
    </dgm:pt>
    <dgm:pt modelId="{099701A4-5326-4187-88F3-11BD8349E9EB}" type="pres">
      <dgm:prSet presAssocID="{4517087B-7C0E-4C53-A108-4A96CA11EEC2}" presName="parentText" presStyleLbl="node1" presStyleIdx="3" presStyleCnt="10">
        <dgm:presLayoutVars>
          <dgm:chMax val="0"/>
          <dgm:bulletEnabled val="1"/>
        </dgm:presLayoutVars>
      </dgm:prSet>
      <dgm:spPr/>
    </dgm:pt>
    <dgm:pt modelId="{F2D90053-2E82-41E8-BA2D-AEF97F6EE214}" type="pres">
      <dgm:prSet presAssocID="{4517087B-7C0E-4C53-A108-4A96CA11EEC2}" presName="negativeSpace" presStyleCnt="0"/>
      <dgm:spPr/>
    </dgm:pt>
    <dgm:pt modelId="{9E85F9E0-2D0C-49AE-856C-557CCC321A0F}" type="pres">
      <dgm:prSet presAssocID="{4517087B-7C0E-4C53-A108-4A96CA11EEC2}" presName="childText" presStyleLbl="conFgAcc1" presStyleIdx="3" presStyleCnt="10">
        <dgm:presLayoutVars>
          <dgm:bulletEnabled val="1"/>
        </dgm:presLayoutVars>
      </dgm:prSet>
      <dgm:spPr/>
    </dgm:pt>
    <dgm:pt modelId="{C21A4D4B-D747-4A7A-B236-BB3DED528C46}" type="pres">
      <dgm:prSet presAssocID="{1DAEEFFE-C9E0-49EB-A062-9E12DA5160D2}" presName="spaceBetweenRectangles" presStyleCnt="0"/>
      <dgm:spPr/>
    </dgm:pt>
    <dgm:pt modelId="{A1DB5350-E798-48BA-B189-659EEFB019AF}" type="pres">
      <dgm:prSet presAssocID="{17DC8B1D-D732-4159-9086-68A70A3940F7}" presName="parentLin" presStyleCnt="0"/>
      <dgm:spPr/>
    </dgm:pt>
    <dgm:pt modelId="{604DDA10-9E0C-4C6A-9638-6734E7ECCFAF}" type="pres">
      <dgm:prSet presAssocID="{17DC8B1D-D732-4159-9086-68A70A3940F7}" presName="parentLeftMargin" presStyleLbl="node1" presStyleIdx="3" presStyleCnt="10"/>
      <dgm:spPr/>
    </dgm:pt>
    <dgm:pt modelId="{52BD1761-899D-4EA4-838A-AA070BCB8465}" type="pres">
      <dgm:prSet presAssocID="{17DC8B1D-D732-4159-9086-68A70A3940F7}" presName="parentText" presStyleLbl="node1" presStyleIdx="4" presStyleCnt="10">
        <dgm:presLayoutVars>
          <dgm:chMax val="0"/>
          <dgm:bulletEnabled val="1"/>
        </dgm:presLayoutVars>
      </dgm:prSet>
      <dgm:spPr/>
    </dgm:pt>
    <dgm:pt modelId="{521B463D-49CC-43CB-9036-A7DADC576FDE}" type="pres">
      <dgm:prSet presAssocID="{17DC8B1D-D732-4159-9086-68A70A3940F7}" presName="negativeSpace" presStyleCnt="0"/>
      <dgm:spPr/>
    </dgm:pt>
    <dgm:pt modelId="{A7E49C94-01B0-4025-A0DC-AD3E594EF8A8}" type="pres">
      <dgm:prSet presAssocID="{17DC8B1D-D732-4159-9086-68A70A3940F7}" presName="childText" presStyleLbl="conFgAcc1" presStyleIdx="4" presStyleCnt="10">
        <dgm:presLayoutVars>
          <dgm:bulletEnabled val="1"/>
        </dgm:presLayoutVars>
      </dgm:prSet>
      <dgm:spPr/>
    </dgm:pt>
    <dgm:pt modelId="{63782434-BACC-4306-8FE1-3192F8260FF9}" type="pres">
      <dgm:prSet presAssocID="{B3570A18-A567-46C8-A30D-6AD27CBB8504}" presName="spaceBetweenRectangles" presStyleCnt="0"/>
      <dgm:spPr/>
    </dgm:pt>
    <dgm:pt modelId="{9CC21722-2D8C-49B7-A551-A1F1EDC40F32}" type="pres">
      <dgm:prSet presAssocID="{247B1E27-BEE7-429B-8294-AA4B44EE56CF}" presName="parentLin" presStyleCnt="0"/>
      <dgm:spPr/>
    </dgm:pt>
    <dgm:pt modelId="{34ECFDFE-4FA6-4E12-B4FF-75171E3DC39F}" type="pres">
      <dgm:prSet presAssocID="{247B1E27-BEE7-429B-8294-AA4B44EE56CF}" presName="parentLeftMargin" presStyleLbl="node1" presStyleIdx="4" presStyleCnt="10"/>
      <dgm:spPr/>
    </dgm:pt>
    <dgm:pt modelId="{76944A71-E792-467F-BF89-5962813E0D13}" type="pres">
      <dgm:prSet presAssocID="{247B1E27-BEE7-429B-8294-AA4B44EE56CF}" presName="parentText" presStyleLbl="node1" presStyleIdx="5" presStyleCnt="10">
        <dgm:presLayoutVars>
          <dgm:chMax val="0"/>
          <dgm:bulletEnabled val="1"/>
        </dgm:presLayoutVars>
      </dgm:prSet>
      <dgm:spPr/>
    </dgm:pt>
    <dgm:pt modelId="{350BB23D-EBFE-4880-935A-6A755B5F033C}" type="pres">
      <dgm:prSet presAssocID="{247B1E27-BEE7-429B-8294-AA4B44EE56CF}" presName="negativeSpace" presStyleCnt="0"/>
      <dgm:spPr/>
    </dgm:pt>
    <dgm:pt modelId="{9B0F533A-54AE-44C4-B11C-5BFC17464E35}" type="pres">
      <dgm:prSet presAssocID="{247B1E27-BEE7-429B-8294-AA4B44EE56CF}" presName="childText" presStyleLbl="conFgAcc1" presStyleIdx="5" presStyleCnt="10">
        <dgm:presLayoutVars>
          <dgm:bulletEnabled val="1"/>
        </dgm:presLayoutVars>
      </dgm:prSet>
      <dgm:spPr/>
    </dgm:pt>
    <dgm:pt modelId="{2CE8BDB4-C64C-49A0-8D38-38134B60B535}" type="pres">
      <dgm:prSet presAssocID="{7D5BA5E5-E041-453D-B81B-B52E151364A2}" presName="spaceBetweenRectangles" presStyleCnt="0"/>
      <dgm:spPr/>
    </dgm:pt>
    <dgm:pt modelId="{08C57AD3-DDEE-44B8-A166-83EF46FF625F}" type="pres">
      <dgm:prSet presAssocID="{4FAE4F42-95FD-4A47-8067-A562356B21BD}" presName="parentLin" presStyleCnt="0"/>
      <dgm:spPr/>
    </dgm:pt>
    <dgm:pt modelId="{DB29A8E3-91CC-409A-AFFA-A5513C00D9E6}" type="pres">
      <dgm:prSet presAssocID="{4FAE4F42-95FD-4A47-8067-A562356B21BD}" presName="parentLeftMargin" presStyleLbl="node1" presStyleIdx="5" presStyleCnt="10"/>
      <dgm:spPr/>
    </dgm:pt>
    <dgm:pt modelId="{1BAE8CA6-7227-4A0A-B8DD-EB25F769E7C7}" type="pres">
      <dgm:prSet presAssocID="{4FAE4F42-95FD-4A47-8067-A562356B21BD}" presName="parentText" presStyleLbl="node1" presStyleIdx="6" presStyleCnt="10">
        <dgm:presLayoutVars>
          <dgm:chMax val="0"/>
          <dgm:bulletEnabled val="1"/>
        </dgm:presLayoutVars>
      </dgm:prSet>
      <dgm:spPr/>
    </dgm:pt>
    <dgm:pt modelId="{75153E75-6ECD-42F1-BE10-E46F8FD544D1}" type="pres">
      <dgm:prSet presAssocID="{4FAE4F42-95FD-4A47-8067-A562356B21BD}" presName="negativeSpace" presStyleCnt="0"/>
      <dgm:spPr/>
    </dgm:pt>
    <dgm:pt modelId="{639B2A06-6FA3-4753-B880-26FF6DCFD8F0}" type="pres">
      <dgm:prSet presAssocID="{4FAE4F42-95FD-4A47-8067-A562356B21BD}" presName="childText" presStyleLbl="conFgAcc1" presStyleIdx="6" presStyleCnt="10">
        <dgm:presLayoutVars>
          <dgm:bulletEnabled val="1"/>
        </dgm:presLayoutVars>
      </dgm:prSet>
      <dgm:spPr/>
    </dgm:pt>
    <dgm:pt modelId="{81DD29F6-C0D5-4E52-A727-2119CB62F1DE}" type="pres">
      <dgm:prSet presAssocID="{CECF5DD2-E0F2-494E-B739-D268C8C74A40}" presName="spaceBetweenRectangles" presStyleCnt="0"/>
      <dgm:spPr/>
    </dgm:pt>
    <dgm:pt modelId="{F92CC1E6-EEA0-4C13-99C5-4174C7C73A60}" type="pres">
      <dgm:prSet presAssocID="{E096D03D-B0B3-448B-A8E9-A0CC01EAF23B}" presName="parentLin" presStyleCnt="0"/>
      <dgm:spPr/>
    </dgm:pt>
    <dgm:pt modelId="{325B5D33-35A5-413C-9E3E-FDB7C55DAEAD}" type="pres">
      <dgm:prSet presAssocID="{E096D03D-B0B3-448B-A8E9-A0CC01EAF23B}" presName="parentLeftMargin" presStyleLbl="node1" presStyleIdx="6" presStyleCnt="10"/>
      <dgm:spPr/>
    </dgm:pt>
    <dgm:pt modelId="{AE413B01-014F-467A-BD95-CC313D4EEE70}" type="pres">
      <dgm:prSet presAssocID="{E096D03D-B0B3-448B-A8E9-A0CC01EAF23B}" presName="parentText" presStyleLbl="node1" presStyleIdx="7" presStyleCnt="10">
        <dgm:presLayoutVars>
          <dgm:chMax val="0"/>
          <dgm:bulletEnabled val="1"/>
        </dgm:presLayoutVars>
      </dgm:prSet>
      <dgm:spPr/>
    </dgm:pt>
    <dgm:pt modelId="{07AA5371-2654-43B5-8F28-6D798785849F}" type="pres">
      <dgm:prSet presAssocID="{E096D03D-B0B3-448B-A8E9-A0CC01EAF23B}" presName="negativeSpace" presStyleCnt="0"/>
      <dgm:spPr/>
    </dgm:pt>
    <dgm:pt modelId="{A5095EF6-836F-452F-B409-7D3EE87AC2F3}" type="pres">
      <dgm:prSet presAssocID="{E096D03D-B0B3-448B-A8E9-A0CC01EAF23B}" presName="childText" presStyleLbl="conFgAcc1" presStyleIdx="7" presStyleCnt="10">
        <dgm:presLayoutVars>
          <dgm:bulletEnabled val="1"/>
        </dgm:presLayoutVars>
      </dgm:prSet>
      <dgm:spPr/>
    </dgm:pt>
    <dgm:pt modelId="{1D8F2944-49C5-4F6C-991E-4ED87F38A0BC}" type="pres">
      <dgm:prSet presAssocID="{BEBE45E4-253B-471A-8A3D-4D066839D088}" presName="spaceBetweenRectangles" presStyleCnt="0"/>
      <dgm:spPr/>
    </dgm:pt>
    <dgm:pt modelId="{7C791A54-CB20-4F62-8191-F3E48885E4C8}" type="pres">
      <dgm:prSet presAssocID="{A9AA94A4-882B-476E-B989-E546D6C67466}" presName="parentLin" presStyleCnt="0"/>
      <dgm:spPr/>
    </dgm:pt>
    <dgm:pt modelId="{90607C87-3EFE-4895-B146-9CB6FA958D0F}" type="pres">
      <dgm:prSet presAssocID="{A9AA94A4-882B-476E-B989-E546D6C67466}" presName="parentLeftMargin" presStyleLbl="node1" presStyleIdx="7" presStyleCnt="10"/>
      <dgm:spPr/>
    </dgm:pt>
    <dgm:pt modelId="{7BB79F5E-72A0-4D55-AD2D-A0199941D22F}" type="pres">
      <dgm:prSet presAssocID="{A9AA94A4-882B-476E-B989-E546D6C67466}" presName="parentText" presStyleLbl="node1" presStyleIdx="8" presStyleCnt="10">
        <dgm:presLayoutVars>
          <dgm:chMax val="0"/>
          <dgm:bulletEnabled val="1"/>
        </dgm:presLayoutVars>
      </dgm:prSet>
      <dgm:spPr/>
    </dgm:pt>
    <dgm:pt modelId="{9909F379-AE8B-462C-8FB1-B08CFE742EC0}" type="pres">
      <dgm:prSet presAssocID="{A9AA94A4-882B-476E-B989-E546D6C67466}" presName="negativeSpace" presStyleCnt="0"/>
      <dgm:spPr/>
    </dgm:pt>
    <dgm:pt modelId="{48D6E1F3-DD4D-44BE-9AAD-162DF266EAA0}" type="pres">
      <dgm:prSet presAssocID="{A9AA94A4-882B-476E-B989-E546D6C67466}" presName="childText" presStyleLbl="conFgAcc1" presStyleIdx="8" presStyleCnt="10">
        <dgm:presLayoutVars>
          <dgm:bulletEnabled val="1"/>
        </dgm:presLayoutVars>
      </dgm:prSet>
      <dgm:spPr/>
    </dgm:pt>
    <dgm:pt modelId="{F2116B86-197A-4170-A3C8-C9C46DCF7CDC}" type="pres">
      <dgm:prSet presAssocID="{C7A9C93F-37E2-4ABD-9273-E665A5E9CBAA}" presName="spaceBetweenRectangles" presStyleCnt="0"/>
      <dgm:spPr/>
    </dgm:pt>
    <dgm:pt modelId="{0241BDC1-2710-42C2-A013-2758FFA9C07C}" type="pres">
      <dgm:prSet presAssocID="{7ACBE612-2411-41B7-8F5C-46EFEBF7EA98}" presName="parentLin" presStyleCnt="0"/>
      <dgm:spPr/>
    </dgm:pt>
    <dgm:pt modelId="{A944C815-2B41-4E65-91F7-2DAE294059DB}" type="pres">
      <dgm:prSet presAssocID="{7ACBE612-2411-41B7-8F5C-46EFEBF7EA98}" presName="parentLeftMargin" presStyleLbl="node1" presStyleIdx="8" presStyleCnt="10"/>
      <dgm:spPr/>
    </dgm:pt>
    <dgm:pt modelId="{2D2B0C2D-5584-470C-859E-673C2D364986}" type="pres">
      <dgm:prSet presAssocID="{7ACBE612-2411-41B7-8F5C-46EFEBF7EA98}" presName="parentText" presStyleLbl="node1" presStyleIdx="9" presStyleCnt="10">
        <dgm:presLayoutVars>
          <dgm:chMax val="0"/>
          <dgm:bulletEnabled val="1"/>
        </dgm:presLayoutVars>
      </dgm:prSet>
      <dgm:spPr/>
    </dgm:pt>
    <dgm:pt modelId="{7716D354-EA00-4497-9738-BE08C3CB083C}" type="pres">
      <dgm:prSet presAssocID="{7ACBE612-2411-41B7-8F5C-46EFEBF7EA98}" presName="negativeSpace" presStyleCnt="0"/>
      <dgm:spPr/>
    </dgm:pt>
    <dgm:pt modelId="{5D582C7B-5AA8-4131-9F9B-DE71D467E1EC}" type="pres">
      <dgm:prSet presAssocID="{7ACBE612-2411-41B7-8F5C-46EFEBF7EA98}" presName="childText" presStyleLbl="conFgAcc1" presStyleIdx="9" presStyleCnt="10">
        <dgm:presLayoutVars>
          <dgm:bulletEnabled val="1"/>
        </dgm:presLayoutVars>
      </dgm:prSet>
      <dgm:spPr/>
    </dgm:pt>
  </dgm:ptLst>
  <dgm:cxnLst>
    <dgm:cxn modelId="{ADF3C10F-E098-4A10-9054-A42D09373D6D}" type="presOf" srcId="{E096D03D-B0B3-448B-A8E9-A0CC01EAF23B}" destId="{AE413B01-014F-467A-BD95-CC313D4EEE70}" srcOrd="1" destOrd="0" presId="urn:microsoft.com/office/officeart/2005/8/layout/list1"/>
    <dgm:cxn modelId="{AE5C0E16-DA09-4A65-A61B-D751FBB235B8}" type="presOf" srcId="{F619A215-E8C3-4911-B35A-81C1801B7F36}" destId="{F0A851DC-8A45-4C91-ABCB-1348B1213206}" srcOrd="0" destOrd="0" presId="urn:microsoft.com/office/officeart/2005/8/layout/list1"/>
    <dgm:cxn modelId="{C7F6FF18-2C4A-4DDB-9651-08DA18630E38}" type="presOf" srcId="{247B1E27-BEE7-429B-8294-AA4B44EE56CF}" destId="{76944A71-E792-467F-BF89-5962813E0D13}" srcOrd="1" destOrd="0" presId="urn:microsoft.com/office/officeart/2005/8/layout/list1"/>
    <dgm:cxn modelId="{8A5DF622-3A90-48FD-B42E-6C9DF90CD5B7}" type="presOf" srcId="{247B1E27-BEE7-429B-8294-AA4B44EE56CF}" destId="{34ECFDFE-4FA6-4E12-B4FF-75171E3DC39F}" srcOrd="0" destOrd="0" presId="urn:microsoft.com/office/officeart/2005/8/layout/list1"/>
    <dgm:cxn modelId="{A9B1F824-6FD4-47C4-9C85-ADAD3BB30421}" type="presOf" srcId="{12F5669C-5F92-481C-9E9E-4EF373C0C5EE}" destId="{34F99203-7577-479E-A3DD-23A306BB3D94}" srcOrd="1" destOrd="0" presId="urn:microsoft.com/office/officeart/2005/8/layout/list1"/>
    <dgm:cxn modelId="{9D896225-C39F-471A-A713-79012F89867E}" type="presOf" srcId="{17DC8B1D-D732-4159-9086-68A70A3940F7}" destId="{604DDA10-9E0C-4C6A-9638-6734E7ECCFAF}" srcOrd="0" destOrd="0" presId="urn:microsoft.com/office/officeart/2005/8/layout/list1"/>
    <dgm:cxn modelId="{2A10942C-3294-42C3-8A4C-B76A3D01BA09}" type="presOf" srcId="{4517087B-7C0E-4C53-A108-4A96CA11EEC2}" destId="{099701A4-5326-4187-88F3-11BD8349E9EB}" srcOrd="1" destOrd="0" presId="urn:microsoft.com/office/officeart/2005/8/layout/list1"/>
    <dgm:cxn modelId="{F530B72D-8D33-4C5A-B723-FC6B8E4B11F1}" srcId="{F619A215-E8C3-4911-B35A-81C1801B7F36}" destId="{E096D03D-B0B3-448B-A8E9-A0CC01EAF23B}" srcOrd="7" destOrd="0" parTransId="{A66097AC-2E7D-460F-A01E-D303B1266FD5}" sibTransId="{BEBE45E4-253B-471A-8A3D-4D066839D088}"/>
    <dgm:cxn modelId="{6681F438-B08D-4DFC-9309-758447CF4208}" srcId="{F619A215-E8C3-4911-B35A-81C1801B7F36}" destId="{A6941B03-7D15-498F-9CEE-0F1F02866746}" srcOrd="0" destOrd="0" parTransId="{B1ED470E-79C7-4B85-8342-2430CD4BAC29}" sibTransId="{56C09D02-4B9C-4B2F-9B05-875F3C84008B}"/>
    <dgm:cxn modelId="{C0532C60-E0D6-417D-A8E7-60EB0CC23924}" type="presOf" srcId="{17DC8B1D-D732-4159-9086-68A70A3940F7}" destId="{52BD1761-899D-4EA4-838A-AA070BCB8465}" srcOrd="1" destOrd="0" presId="urn:microsoft.com/office/officeart/2005/8/layout/list1"/>
    <dgm:cxn modelId="{5538E343-F8C5-4391-93E0-CE3E6F8313D7}" type="presOf" srcId="{3403CD2A-097C-4F4E-B273-FDAB91F24450}" destId="{91745065-BA97-4327-B99F-3FFA4ADD9B6B}" srcOrd="0" destOrd="0" presId="urn:microsoft.com/office/officeart/2005/8/layout/list1"/>
    <dgm:cxn modelId="{813F5868-CA7B-4D56-BAC4-648DE9177E54}" type="presOf" srcId="{4FAE4F42-95FD-4A47-8067-A562356B21BD}" destId="{1BAE8CA6-7227-4A0A-B8DD-EB25F769E7C7}" srcOrd="1" destOrd="0" presId="urn:microsoft.com/office/officeart/2005/8/layout/list1"/>
    <dgm:cxn modelId="{9F6F7E68-3F1E-40AC-B797-6E99B0501D7A}" srcId="{F619A215-E8C3-4911-B35A-81C1801B7F36}" destId="{4FAE4F42-95FD-4A47-8067-A562356B21BD}" srcOrd="6" destOrd="0" parTransId="{C4484F35-18E6-47D1-BC18-270B57246D39}" sibTransId="{CECF5DD2-E0F2-494E-B739-D268C8C74A40}"/>
    <dgm:cxn modelId="{ECBCB96B-A9C9-4D1A-9554-C7AB26978136}" type="presOf" srcId="{7ACBE612-2411-41B7-8F5C-46EFEBF7EA98}" destId="{2D2B0C2D-5584-470C-859E-673C2D364986}" srcOrd="1" destOrd="0" presId="urn:microsoft.com/office/officeart/2005/8/layout/list1"/>
    <dgm:cxn modelId="{2A7ED375-9D68-49E0-A3FB-0F7787D3D7CA}" srcId="{F619A215-E8C3-4911-B35A-81C1801B7F36}" destId="{7ACBE612-2411-41B7-8F5C-46EFEBF7EA98}" srcOrd="9" destOrd="0" parTransId="{6A9EB076-6633-4020-82CB-8A039F951CF1}" sibTransId="{166E6939-6744-4027-B466-176448DDC6E3}"/>
    <dgm:cxn modelId="{87DAC856-0411-48B3-9B10-86E1551A56C3}" srcId="{F619A215-E8C3-4911-B35A-81C1801B7F36}" destId="{17DC8B1D-D732-4159-9086-68A70A3940F7}" srcOrd="4" destOrd="0" parTransId="{CBC37720-A9FD-450C-9CB6-B1E422054EAF}" sibTransId="{B3570A18-A567-46C8-A30D-6AD27CBB8504}"/>
    <dgm:cxn modelId="{17779C7A-55F9-449B-B1D8-EC92763B51D0}" srcId="{F619A215-E8C3-4911-B35A-81C1801B7F36}" destId="{12F5669C-5F92-481C-9E9E-4EF373C0C5EE}" srcOrd="1" destOrd="0" parTransId="{401E4700-501F-4697-9CA6-1FD72B2253FD}" sibTransId="{9A9D71E2-779B-4637-815C-C4095854EBAE}"/>
    <dgm:cxn modelId="{36D57387-C4B9-437D-97AA-DFEE069CC8EE}" srcId="{F619A215-E8C3-4911-B35A-81C1801B7F36}" destId="{4517087B-7C0E-4C53-A108-4A96CA11EEC2}" srcOrd="3" destOrd="0" parTransId="{55AC250B-F068-4DF4-9954-015E7156E557}" sibTransId="{1DAEEFFE-C9E0-49EB-A062-9E12DA5160D2}"/>
    <dgm:cxn modelId="{A99CD78C-7060-4946-BBA3-E4EBBB78F8E7}" type="presOf" srcId="{12F5669C-5F92-481C-9E9E-4EF373C0C5EE}" destId="{3D02D400-1407-4F8D-98D6-73A074E533B9}" srcOrd="0" destOrd="0" presId="urn:microsoft.com/office/officeart/2005/8/layout/list1"/>
    <dgm:cxn modelId="{EAC32E8D-F27A-4B16-921D-85D3DE2BDAB9}" type="presOf" srcId="{4FAE4F42-95FD-4A47-8067-A562356B21BD}" destId="{DB29A8E3-91CC-409A-AFFA-A5513C00D9E6}" srcOrd="0" destOrd="0" presId="urn:microsoft.com/office/officeart/2005/8/layout/list1"/>
    <dgm:cxn modelId="{EB7B6090-4D94-484C-9EEB-F757212C4A33}" type="presOf" srcId="{4517087B-7C0E-4C53-A108-4A96CA11EEC2}" destId="{F0B0D3D3-880F-4920-9ECA-86364E086A69}" srcOrd="0" destOrd="0" presId="urn:microsoft.com/office/officeart/2005/8/layout/list1"/>
    <dgm:cxn modelId="{265F09A9-758F-433D-BD27-5654D7EEAB6C}" srcId="{F619A215-E8C3-4911-B35A-81C1801B7F36}" destId="{247B1E27-BEE7-429B-8294-AA4B44EE56CF}" srcOrd="5" destOrd="0" parTransId="{5061A7E4-F0BB-4957-946B-0C436E22000B}" sibTransId="{7D5BA5E5-E041-453D-B81B-B52E151364A2}"/>
    <dgm:cxn modelId="{8B04EBB2-7AE5-457D-A1B6-7B83E153F1AF}" type="presOf" srcId="{3403CD2A-097C-4F4E-B273-FDAB91F24450}" destId="{F43525AE-0B18-44C1-B5C6-D5F313E813B7}" srcOrd="1" destOrd="0" presId="urn:microsoft.com/office/officeart/2005/8/layout/list1"/>
    <dgm:cxn modelId="{C8D148BC-C64D-4BD2-802E-B8CF1082C477}" type="presOf" srcId="{A9AA94A4-882B-476E-B989-E546D6C67466}" destId="{7BB79F5E-72A0-4D55-AD2D-A0199941D22F}" srcOrd="1" destOrd="0" presId="urn:microsoft.com/office/officeart/2005/8/layout/list1"/>
    <dgm:cxn modelId="{EF0077BD-F0F6-4FE0-906F-910AD19EBBBD}" srcId="{F619A215-E8C3-4911-B35A-81C1801B7F36}" destId="{A9AA94A4-882B-476E-B989-E546D6C67466}" srcOrd="8" destOrd="0" parTransId="{166A1FB2-1213-4AFA-ADDE-B134FF740305}" sibTransId="{C7A9C93F-37E2-4ABD-9273-E665A5E9CBAA}"/>
    <dgm:cxn modelId="{432891CB-1DA5-4F37-B717-57DAC3D9605D}" type="presOf" srcId="{A6941B03-7D15-498F-9CEE-0F1F02866746}" destId="{585B9D95-C6EE-4803-8A43-DB8FDCD2DFE2}" srcOrd="0" destOrd="0" presId="urn:microsoft.com/office/officeart/2005/8/layout/list1"/>
    <dgm:cxn modelId="{60FBF0CE-DF53-4180-BADC-C5ACF66C8A6D}" type="presOf" srcId="{7ACBE612-2411-41B7-8F5C-46EFEBF7EA98}" destId="{A944C815-2B41-4E65-91F7-2DAE294059DB}" srcOrd="0" destOrd="0" presId="urn:microsoft.com/office/officeart/2005/8/layout/list1"/>
    <dgm:cxn modelId="{CB60B0D4-6202-4E64-BA35-9C3EC724195D}" type="presOf" srcId="{E096D03D-B0B3-448B-A8E9-A0CC01EAF23B}" destId="{325B5D33-35A5-413C-9E3E-FDB7C55DAEAD}" srcOrd="0" destOrd="0" presId="urn:microsoft.com/office/officeart/2005/8/layout/list1"/>
    <dgm:cxn modelId="{5C1067F7-4B49-49E4-A9FE-1E413E2B70DE}" type="presOf" srcId="{A6941B03-7D15-498F-9CEE-0F1F02866746}" destId="{E27C2208-CD7A-4D41-B66F-DCB431C85011}" srcOrd="1" destOrd="0" presId="urn:microsoft.com/office/officeart/2005/8/layout/list1"/>
    <dgm:cxn modelId="{0315B5FD-A6A2-4FB1-A635-CAB5EBB62EB0}" type="presOf" srcId="{A9AA94A4-882B-476E-B989-E546D6C67466}" destId="{90607C87-3EFE-4895-B146-9CB6FA958D0F}" srcOrd="0" destOrd="0" presId="urn:microsoft.com/office/officeart/2005/8/layout/list1"/>
    <dgm:cxn modelId="{830FEAFD-49F5-40C6-AA1A-E8C5ED0F04C3}" srcId="{F619A215-E8C3-4911-B35A-81C1801B7F36}" destId="{3403CD2A-097C-4F4E-B273-FDAB91F24450}" srcOrd="2" destOrd="0" parTransId="{DE39EF0A-1F93-46F4-88A3-22E71FFCD076}" sibTransId="{9EE0BB35-924D-4705-80BF-E7A5345CC130}"/>
    <dgm:cxn modelId="{1D24E6E2-3FE9-4201-A64D-7B0A8C6C20BD}" type="presParOf" srcId="{F0A851DC-8A45-4C91-ABCB-1348B1213206}" destId="{DB85C013-D2B8-4C15-8106-2044ED954199}" srcOrd="0" destOrd="0" presId="urn:microsoft.com/office/officeart/2005/8/layout/list1"/>
    <dgm:cxn modelId="{D4803C2B-8B1C-4067-AD4D-EBD6A406D4B4}" type="presParOf" srcId="{DB85C013-D2B8-4C15-8106-2044ED954199}" destId="{585B9D95-C6EE-4803-8A43-DB8FDCD2DFE2}" srcOrd="0" destOrd="0" presId="urn:microsoft.com/office/officeart/2005/8/layout/list1"/>
    <dgm:cxn modelId="{4FFCE3AF-1DE7-47D5-AD72-455F3F893CE1}" type="presParOf" srcId="{DB85C013-D2B8-4C15-8106-2044ED954199}" destId="{E27C2208-CD7A-4D41-B66F-DCB431C85011}" srcOrd="1" destOrd="0" presId="urn:microsoft.com/office/officeart/2005/8/layout/list1"/>
    <dgm:cxn modelId="{057034B9-9854-4E1E-A8B2-6DD75BC5E589}" type="presParOf" srcId="{F0A851DC-8A45-4C91-ABCB-1348B1213206}" destId="{307F14CB-0212-44E9-A11B-52C504A72003}" srcOrd="1" destOrd="0" presId="urn:microsoft.com/office/officeart/2005/8/layout/list1"/>
    <dgm:cxn modelId="{F481D359-2411-41EA-9842-847E3528C5A6}" type="presParOf" srcId="{F0A851DC-8A45-4C91-ABCB-1348B1213206}" destId="{E96EA4F9-0209-4D65-BC3D-B971E968F7F1}" srcOrd="2" destOrd="0" presId="urn:microsoft.com/office/officeart/2005/8/layout/list1"/>
    <dgm:cxn modelId="{F0A512D1-B311-4760-BE6E-B6403FF8D7E1}" type="presParOf" srcId="{F0A851DC-8A45-4C91-ABCB-1348B1213206}" destId="{F7E78B2F-0D38-4995-9E10-1F9F7CA658A8}" srcOrd="3" destOrd="0" presId="urn:microsoft.com/office/officeart/2005/8/layout/list1"/>
    <dgm:cxn modelId="{423B26F9-82E8-4914-9602-5C11EBCFBE9E}" type="presParOf" srcId="{F0A851DC-8A45-4C91-ABCB-1348B1213206}" destId="{76AF7F8D-E046-4AB7-A6F3-B6CFDD9A39BD}" srcOrd="4" destOrd="0" presId="urn:microsoft.com/office/officeart/2005/8/layout/list1"/>
    <dgm:cxn modelId="{8E3D8812-0F4E-43E4-8B27-85F9269ADC82}" type="presParOf" srcId="{76AF7F8D-E046-4AB7-A6F3-B6CFDD9A39BD}" destId="{3D02D400-1407-4F8D-98D6-73A074E533B9}" srcOrd="0" destOrd="0" presId="urn:microsoft.com/office/officeart/2005/8/layout/list1"/>
    <dgm:cxn modelId="{23D4C5F5-C40E-4CB4-9772-575514E972DA}" type="presParOf" srcId="{76AF7F8D-E046-4AB7-A6F3-B6CFDD9A39BD}" destId="{34F99203-7577-479E-A3DD-23A306BB3D94}" srcOrd="1" destOrd="0" presId="urn:microsoft.com/office/officeart/2005/8/layout/list1"/>
    <dgm:cxn modelId="{32125954-CE56-47E1-8702-26E810686B2A}" type="presParOf" srcId="{F0A851DC-8A45-4C91-ABCB-1348B1213206}" destId="{274599CA-E3FF-4860-8DA8-F76600935E52}" srcOrd="5" destOrd="0" presId="urn:microsoft.com/office/officeart/2005/8/layout/list1"/>
    <dgm:cxn modelId="{980EAE6A-CD3E-4347-8715-F650A2A3ABE5}" type="presParOf" srcId="{F0A851DC-8A45-4C91-ABCB-1348B1213206}" destId="{24C6C677-3226-4F61-8C2C-E746F404ABAC}" srcOrd="6" destOrd="0" presId="urn:microsoft.com/office/officeart/2005/8/layout/list1"/>
    <dgm:cxn modelId="{023BFA77-365F-4F67-AF5B-27BD7F01ACCF}" type="presParOf" srcId="{F0A851DC-8A45-4C91-ABCB-1348B1213206}" destId="{2C7E8EFE-6F72-4C75-8AE4-605A656830F3}" srcOrd="7" destOrd="0" presId="urn:microsoft.com/office/officeart/2005/8/layout/list1"/>
    <dgm:cxn modelId="{84C738D1-4BE4-40A8-B55C-156208E56CAC}" type="presParOf" srcId="{F0A851DC-8A45-4C91-ABCB-1348B1213206}" destId="{C063BFB1-40F6-41A2-8B27-E2E833F99CCE}" srcOrd="8" destOrd="0" presId="urn:microsoft.com/office/officeart/2005/8/layout/list1"/>
    <dgm:cxn modelId="{E3732564-6C76-4B1A-8DD5-36E217A56B32}" type="presParOf" srcId="{C063BFB1-40F6-41A2-8B27-E2E833F99CCE}" destId="{91745065-BA97-4327-B99F-3FFA4ADD9B6B}" srcOrd="0" destOrd="0" presId="urn:microsoft.com/office/officeart/2005/8/layout/list1"/>
    <dgm:cxn modelId="{F67B1A55-A4D0-41FA-A1DC-F3A2AC9737D1}" type="presParOf" srcId="{C063BFB1-40F6-41A2-8B27-E2E833F99CCE}" destId="{F43525AE-0B18-44C1-B5C6-D5F313E813B7}" srcOrd="1" destOrd="0" presId="urn:microsoft.com/office/officeart/2005/8/layout/list1"/>
    <dgm:cxn modelId="{BD5ECA7E-FE66-47A4-93D9-698623D8A472}" type="presParOf" srcId="{F0A851DC-8A45-4C91-ABCB-1348B1213206}" destId="{8AA5A8E0-4E67-490B-B582-DF6C20A3FB84}" srcOrd="9" destOrd="0" presId="urn:microsoft.com/office/officeart/2005/8/layout/list1"/>
    <dgm:cxn modelId="{7C373E96-DC26-4723-AF6A-FF8235E5BC95}" type="presParOf" srcId="{F0A851DC-8A45-4C91-ABCB-1348B1213206}" destId="{DE6F7CB2-BECF-4904-BB36-A1A8B41EF3A4}" srcOrd="10" destOrd="0" presId="urn:microsoft.com/office/officeart/2005/8/layout/list1"/>
    <dgm:cxn modelId="{4EEA03F5-5979-48F5-8B73-D04D6A2368D5}" type="presParOf" srcId="{F0A851DC-8A45-4C91-ABCB-1348B1213206}" destId="{6688141B-0020-4241-A443-489688772819}" srcOrd="11" destOrd="0" presId="urn:microsoft.com/office/officeart/2005/8/layout/list1"/>
    <dgm:cxn modelId="{327BA873-55E0-423D-8C40-35DAAEC6E9B0}" type="presParOf" srcId="{F0A851DC-8A45-4C91-ABCB-1348B1213206}" destId="{628C064D-5846-4D71-9A97-14642E988A31}" srcOrd="12" destOrd="0" presId="urn:microsoft.com/office/officeart/2005/8/layout/list1"/>
    <dgm:cxn modelId="{647F885D-BA40-4F0A-8C1F-32F980DE0B9D}" type="presParOf" srcId="{628C064D-5846-4D71-9A97-14642E988A31}" destId="{F0B0D3D3-880F-4920-9ECA-86364E086A69}" srcOrd="0" destOrd="0" presId="urn:microsoft.com/office/officeart/2005/8/layout/list1"/>
    <dgm:cxn modelId="{9D99A4F9-22FC-40D4-AAA0-0CF9B0208896}" type="presParOf" srcId="{628C064D-5846-4D71-9A97-14642E988A31}" destId="{099701A4-5326-4187-88F3-11BD8349E9EB}" srcOrd="1" destOrd="0" presId="urn:microsoft.com/office/officeart/2005/8/layout/list1"/>
    <dgm:cxn modelId="{3B25D910-5F23-4878-B995-3779673EF690}" type="presParOf" srcId="{F0A851DC-8A45-4C91-ABCB-1348B1213206}" destId="{F2D90053-2E82-41E8-BA2D-AEF97F6EE214}" srcOrd="13" destOrd="0" presId="urn:microsoft.com/office/officeart/2005/8/layout/list1"/>
    <dgm:cxn modelId="{20CA0B93-1034-48C8-B0C8-ADE4A8CAC4C7}" type="presParOf" srcId="{F0A851DC-8A45-4C91-ABCB-1348B1213206}" destId="{9E85F9E0-2D0C-49AE-856C-557CCC321A0F}" srcOrd="14" destOrd="0" presId="urn:microsoft.com/office/officeart/2005/8/layout/list1"/>
    <dgm:cxn modelId="{9D5C72B7-4D57-4C75-A79F-280289F2C374}" type="presParOf" srcId="{F0A851DC-8A45-4C91-ABCB-1348B1213206}" destId="{C21A4D4B-D747-4A7A-B236-BB3DED528C46}" srcOrd="15" destOrd="0" presId="urn:microsoft.com/office/officeart/2005/8/layout/list1"/>
    <dgm:cxn modelId="{B4D05955-7996-484A-85AD-24667D6463F4}" type="presParOf" srcId="{F0A851DC-8A45-4C91-ABCB-1348B1213206}" destId="{A1DB5350-E798-48BA-B189-659EEFB019AF}" srcOrd="16" destOrd="0" presId="urn:microsoft.com/office/officeart/2005/8/layout/list1"/>
    <dgm:cxn modelId="{D176B677-C56D-42D9-ACA0-774243DF2B58}" type="presParOf" srcId="{A1DB5350-E798-48BA-B189-659EEFB019AF}" destId="{604DDA10-9E0C-4C6A-9638-6734E7ECCFAF}" srcOrd="0" destOrd="0" presId="urn:microsoft.com/office/officeart/2005/8/layout/list1"/>
    <dgm:cxn modelId="{A86AA7FA-0081-47E9-B54F-E5214D38CCB7}" type="presParOf" srcId="{A1DB5350-E798-48BA-B189-659EEFB019AF}" destId="{52BD1761-899D-4EA4-838A-AA070BCB8465}" srcOrd="1" destOrd="0" presId="urn:microsoft.com/office/officeart/2005/8/layout/list1"/>
    <dgm:cxn modelId="{E9575165-712B-4F29-87D2-54E49537070E}" type="presParOf" srcId="{F0A851DC-8A45-4C91-ABCB-1348B1213206}" destId="{521B463D-49CC-43CB-9036-A7DADC576FDE}" srcOrd="17" destOrd="0" presId="urn:microsoft.com/office/officeart/2005/8/layout/list1"/>
    <dgm:cxn modelId="{ED486E55-93C3-4300-BAB9-53DD02D5FE5C}" type="presParOf" srcId="{F0A851DC-8A45-4C91-ABCB-1348B1213206}" destId="{A7E49C94-01B0-4025-A0DC-AD3E594EF8A8}" srcOrd="18" destOrd="0" presId="urn:microsoft.com/office/officeart/2005/8/layout/list1"/>
    <dgm:cxn modelId="{7D28A0BC-2792-4501-B21E-BF0116EECD72}" type="presParOf" srcId="{F0A851DC-8A45-4C91-ABCB-1348B1213206}" destId="{63782434-BACC-4306-8FE1-3192F8260FF9}" srcOrd="19" destOrd="0" presId="urn:microsoft.com/office/officeart/2005/8/layout/list1"/>
    <dgm:cxn modelId="{B9E48AAD-5B11-47E5-A9E0-90B43A2D96A2}" type="presParOf" srcId="{F0A851DC-8A45-4C91-ABCB-1348B1213206}" destId="{9CC21722-2D8C-49B7-A551-A1F1EDC40F32}" srcOrd="20" destOrd="0" presId="urn:microsoft.com/office/officeart/2005/8/layout/list1"/>
    <dgm:cxn modelId="{515FCF61-8A4E-497F-A883-CF22E8348522}" type="presParOf" srcId="{9CC21722-2D8C-49B7-A551-A1F1EDC40F32}" destId="{34ECFDFE-4FA6-4E12-B4FF-75171E3DC39F}" srcOrd="0" destOrd="0" presId="urn:microsoft.com/office/officeart/2005/8/layout/list1"/>
    <dgm:cxn modelId="{80ABCEBB-8B69-40BE-8CB4-CC2B1DDE933D}" type="presParOf" srcId="{9CC21722-2D8C-49B7-A551-A1F1EDC40F32}" destId="{76944A71-E792-467F-BF89-5962813E0D13}" srcOrd="1" destOrd="0" presId="urn:microsoft.com/office/officeart/2005/8/layout/list1"/>
    <dgm:cxn modelId="{0A91F969-7205-4189-8D9B-455C04FB1E70}" type="presParOf" srcId="{F0A851DC-8A45-4C91-ABCB-1348B1213206}" destId="{350BB23D-EBFE-4880-935A-6A755B5F033C}" srcOrd="21" destOrd="0" presId="urn:microsoft.com/office/officeart/2005/8/layout/list1"/>
    <dgm:cxn modelId="{DD59504F-2BE4-4CF6-8362-7D73293356F6}" type="presParOf" srcId="{F0A851DC-8A45-4C91-ABCB-1348B1213206}" destId="{9B0F533A-54AE-44C4-B11C-5BFC17464E35}" srcOrd="22" destOrd="0" presId="urn:microsoft.com/office/officeart/2005/8/layout/list1"/>
    <dgm:cxn modelId="{162C6F42-20C6-4A86-B23F-6CFCED2C1C45}" type="presParOf" srcId="{F0A851DC-8A45-4C91-ABCB-1348B1213206}" destId="{2CE8BDB4-C64C-49A0-8D38-38134B60B535}" srcOrd="23" destOrd="0" presId="urn:microsoft.com/office/officeart/2005/8/layout/list1"/>
    <dgm:cxn modelId="{F5F3A78A-6788-4E57-8459-922A6BE921C5}" type="presParOf" srcId="{F0A851DC-8A45-4C91-ABCB-1348B1213206}" destId="{08C57AD3-DDEE-44B8-A166-83EF46FF625F}" srcOrd="24" destOrd="0" presId="urn:microsoft.com/office/officeart/2005/8/layout/list1"/>
    <dgm:cxn modelId="{6E71262F-55E8-4ADB-B47B-4141CFBDE993}" type="presParOf" srcId="{08C57AD3-DDEE-44B8-A166-83EF46FF625F}" destId="{DB29A8E3-91CC-409A-AFFA-A5513C00D9E6}" srcOrd="0" destOrd="0" presId="urn:microsoft.com/office/officeart/2005/8/layout/list1"/>
    <dgm:cxn modelId="{7727A189-9A43-473E-A19C-278989E75C6B}" type="presParOf" srcId="{08C57AD3-DDEE-44B8-A166-83EF46FF625F}" destId="{1BAE8CA6-7227-4A0A-B8DD-EB25F769E7C7}" srcOrd="1" destOrd="0" presId="urn:microsoft.com/office/officeart/2005/8/layout/list1"/>
    <dgm:cxn modelId="{7F0AABAB-4D45-4F8F-B808-1E2393D59E00}" type="presParOf" srcId="{F0A851DC-8A45-4C91-ABCB-1348B1213206}" destId="{75153E75-6ECD-42F1-BE10-E46F8FD544D1}" srcOrd="25" destOrd="0" presId="urn:microsoft.com/office/officeart/2005/8/layout/list1"/>
    <dgm:cxn modelId="{D4570DC1-501C-440C-9C0A-8A561F707DE5}" type="presParOf" srcId="{F0A851DC-8A45-4C91-ABCB-1348B1213206}" destId="{639B2A06-6FA3-4753-B880-26FF6DCFD8F0}" srcOrd="26" destOrd="0" presId="urn:microsoft.com/office/officeart/2005/8/layout/list1"/>
    <dgm:cxn modelId="{27D3188C-2D6A-42E1-9543-4F72AB2DA2FD}" type="presParOf" srcId="{F0A851DC-8A45-4C91-ABCB-1348B1213206}" destId="{81DD29F6-C0D5-4E52-A727-2119CB62F1DE}" srcOrd="27" destOrd="0" presId="urn:microsoft.com/office/officeart/2005/8/layout/list1"/>
    <dgm:cxn modelId="{981D48AA-0444-4856-A4A1-A08CA6C44D0F}" type="presParOf" srcId="{F0A851DC-8A45-4C91-ABCB-1348B1213206}" destId="{F92CC1E6-EEA0-4C13-99C5-4174C7C73A60}" srcOrd="28" destOrd="0" presId="urn:microsoft.com/office/officeart/2005/8/layout/list1"/>
    <dgm:cxn modelId="{47F8DB86-575E-4B4B-AE94-8D92E73ABEFB}" type="presParOf" srcId="{F92CC1E6-EEA0-4C13-99C5-4174C7C73A60}" destId="{325B5D33-35A5-413C-9E3E-FDB7C55DAEAD}" srcOrd="0" destOrd="0" presId="urn:microsoft.com/office/officeart/2005/8/layout/list1"/>
    <dgm:cxn modelId="{70E74C0A-FC7D-41ED-8DEC-FFB6368C5B7E}" type="presParOf" srcId="{F92CC1E6-EEA0-4C13-99C5-4174C7C73A60}" destId="{AE413B01-014F-467A-BD95-CC313D4EEE70}" srcOrd="1" destOrd="0" presId="urn:microsoft.com/office/officeart/2005/8/layout/list1"/>
    <dgm:cxn modelId="{0C94C335-881B-4ACF-84D9-42D4A2712743}" type="presParOf" srcId="{F0A851DC-8A45-4C91-ABCB-1348B1213206}" destId="{07AA5371-2654-43B5-8F28-6D798785849F}" srcOrd="29" destOrd="0" presId="urn:microsoft.com/office/officeart/2005/8/layout/list1"/>
    <dgm:cxn modelId="{DF105E33-9A6C-414B-98D0-3C5145CED091}" type="presParOf" srcId="{F0A851DC-8A45-4C91-ABCB-1348B1213206}" destId="{A5095EF6-836F-452F-B409-7D3EE87AC2F3}" srcOrd="30" destOrd="0" presId="urn:microsoft.com/office/officeart/2005/8/layout/list1"/>
    <dgm:cxn modelId="{10B6211A-A7F9-41A8-A764-2AA81149A6F6}" type="presParOf" srcId="{F0A851DC-8A45-4C91-ABCB-1348B1213206}" destId="{1D8F2944-49C5-4F6C-991E-4ED87F38A0BC}" srcOrd="31" destOrd="0" presId="urn:microsoft.com/office/officeart/2005/8/layout/list1"/>
    <dgm:cxn modelId="{73DA5A01-664A-4816-B2E5-7BF5BB4C9332}" type="presParOf" srcId="{F0A851DC-8A45-4C91-ABCB-1348B1213206}" destId="{7C791A54-CB20-4F62-8191-F3E48885E4C8}" srcOrd="32" destOrd="0" presId="urn:microsoft.com/office/officeart/2005/8/layout/list1"/>
    <dgm:cxn modelId="{D169A9A5-621E-4E44-B5A3-B31D49721D8E}" type="presParOf" srcId="{7C791A54-CB20-4F62-8191-F3E48885E4C8}" destId="{90607C87-3EFE-4895-B146-9CB6FA958D0F}" srcOrd="0" destOrd="0" presId="urn:microsoft.com/office/officeart/2005/8/layout/list1"/>
    <dgm:cxn modelId="{2CD45BF9-020A-41C3-A90E-67C6061912B8}" type="presParOf" srcId="{7C791A54-CB20-4F62-8191-F3E48885E4C8}" destId="{7BB79F5E-72A0-4D55-AD2D-A0199941D22F}" srcOrd="1" destOrd="0" presId="urn:microsoft.com/office/officeart/2005/8/layout/list1"/>
    <dgm:cxn modelId="{90D6BEE6-9928-4374-9705-AE7C97B81968}" type="presParOf" srcId="{F0A851DC-8A45-4C91-ABCB-1348B1213206}" destId="{9909F379-AE8B-462C-8FB1-B08CFE742EC0}" srcOrd="33" destOrd="0" presId="urn:microsoft.com/office/officeart/2005/8/layout/list1"/>
    <dgm:cxn modelId="{A420D561-840E-49AA-9FAB-D822DC6E74AF}" type="presParOf" srcId="{F0A851DC-8A45-4C91-ABCB-1348B1213206}" destId="{48D6E1F3-DD4D-44BE-9AAD-162DF266EAA0}" srcOrd="34" destOrd="0" presId="urn:microsoft.com/office/officeart/2005/8/layout/list1"/>
    <dgm:cxn modelId="{8F753E08-48AA-4B94-81C9-14B8C2643EBD}" type="presParOf" srcId="{F0A851DC-8A45-4C91-ABCB-1348B1213206}" destId="{F2116B86-197A-4170-A3C8-C9C46DCF7CDC}" srcOrd="35" destOrd="0" presId="urn:microsoft.com/office/officeart/2005/8/layout/list1"/>
    <dgm:cxn modelId="{B5B3CDB8-BAD1-4212-B9FC-61C58E1B6D29}" type="presParOf" srcId="{F0A851DC-8A45-4C91-ABCB-1348B1213206}" destId="{0241BDC1-2710-42C2-A013-2758FFA9C07C}" srcOrd="36" destOrd="0" presId="urn:microsoft.com/office/officeart/2005/8/layout/list1"/>
    <dgm:cxn modelId="{406AE2E4-5C9A-4432-AAFF-BA90F9A7797B}" type="presParOf" srcId="{0241BDC1-2710-42C2-A013-2758FFA9C07C}" destId="{A944C815-2B41-4E65-91F7-2DAE294059DB}" srcOrd="0" destOrd="0" presId="urn:microsoft.com/office/officeart/2005/8/layout/list1"/>
    <dgm:cxn modelId="{EBC3FF43-A567-432B-961D-99A54C4515EA}" type="presParOf" srcId="{0241BDC1-2710-42C2-A013-2758FFA9C07C}" destId="{2D2B0C2D-5584-470C-859E-673C2D364986}" srcOrd="1" destOrd="0" presId="urn:microsoft.com/office/officeart/2005/8/layout/list1"/>
    <dgm:cxn modelId="{99985598-E602-4487-A2E9-A68293675090}" type="presParOf" srcId="{F0A851DC-8A45-4C91-ABCB-1348B1213206}" destId="{7716D354-EA00-4497-9738-BE08C3CB083C}" srcOrd="37" destOrd="0" presId="urn:microsoft.com/office/officeart/2005/8/layout/list1"/>
    <dgm:cxn modelId="{A6BD2053-3296-4D28-B029-CAC68FD0CAA0}" type="presParOf" srcId="{F0A851DC-8A45-4C91-ABCB-1348B1213206}" destId="{5D582C7B-5AA8-4131-9F9B-DE71D467E1EC}" srcOrd="38" destOrd="0" presId="urn:microsoft.com/office/officeart/2005/8/layout/list1"/>
  </dgm:cxnLst>
  <dgm:bg>
    <a:gradFill flip="none" rotWithShape="1">
      <a:gsLst>
        <a:gs pos="0">
          <a:schemeClr val="accent2">
            <a:lumMod val="89000"/>
          </a:schemeClr>
        </a:gs>
        <a:gs pos="23000">
          <a:schemeClr val="accent2">
            <a:lumMod val="89000"/>
          </a:schemeClr>
        </a:gs>
        <a:gs pos="69000">
          <a:schemeClr val="accent2">
            <a:lumMod val="75000"/>
          </a:schemeClr>
        </a:gs>
        <a:gs pos="97000">
          <a:schemeClr val="accent2">
            <a:lumMod val="70000"/>
          </a:schemeClr>
        </a:gs>
      </a:gsLst>
      <a:path path="circle">
        <a:fillToRect l="50000" t="50000" r="50000" b="50000"/>
      </a:path>
      <a:tileRect/>
    </a:gradFill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18F86E73-FE71-463C-8C12-BA40BF3E2048}" type="doc">
      <dgm:prSet loTypeId="urn:microsoft.com/office/officeart/2005/8/layout/vList2" loCatId="list" qsTypeId="urn:microsoft.com/office/officeart/2005/8/quickstyle/simple5" qsCatId="simple" csTypeId="urn:microsoft.com/office/officeart/2005/8/colors/colorful3" csCatId="colorful" phldr="1"/>
      <dgm:spPr>
        <a:scene3d>
          <a:camera prst="orthographicFront">
            <a:rot lat="1200000" lon="2400000" rev="600000"/>
          </a:camera>
          <a:lightRig rig="threePt" dir="t"/>
        </a:scene3d>
      </dgm:spPr>
      <dgm:t>
        <a:bodyPr/>
        <a:lstStyle/>
        <a:p>
          <a:endParaRPr lang="en-GB"/>
        </a:p>
      </dgm:t>
    </dgm:pt>
    <dgm:pt modelId="{B629DC66-ED5A-4BDE-8354-F161E21A839D}">
      <dgm:prSet phldrT="[Text]"/>
      <dgm:spPr/>
      <dgm:t>
        <a:bodyPr/>
        <a:lstStyle/>
        <a:p>
          <a:r>
            <a:rPr lang="en-GB" b="1" dirty="0"/>
            <a:t>Entertainment and Media</a:t>
          </a:r>
          <a:endParaRPr lang="en-GB" dirty="0"/>
        </a:p>
      </dgm:t>
    </dgm:pt>
    <dgm:pt modelId="{5F323B68-1FA5-4F52-B56C-99A86CD3728A}" type="parTrans" cxnId="{11855756-7811-4EFB-87D9-5491B3413842}">
      <dgm:prSet/>
      <dgm:spPr/>
      <dgm:t>
        <a:bodyPr/>
        <a:lstStyle/>
        <a:p>
          <a:endParaRPr lang="en-GB"/>
        </a:p>
      </dgm:t>
    </dgm:pt>
    <dgm:pt modelId="{95176EF3-186C-4745-A3F7-7080B50640DB}" type="sibTrans" cxnId="{11855756-7811-4EFB-87D9-5491B3413842}">
      <dgm:prSet/>
      <dgm:spPr/>
      <dgm:t>
        <a:bodyPr/>
        <a:lstStyle/>
        <a:p>
          <a:endParaRPr lang="en-GB"/>
        </a:p>
      </dgm:t>
    </dgm:pt>
    <dgm:pt modelId="{945639F4-669E-4E48-AD89-07FF0D9FF1F0}">
      <dgm:prSet/>
      <dgm:spPr/>
      <dgm:t>
        <a:bodyPr/>
        <a:lstStyle/>
        <a:p>
          <a:r>
            <a:rPr lang="en-GB" b="1" dirty="0"/>
            <a:t>Advertising and Marketing</a:t>
          </a:r>
          <a:endParaRPr lang="en-GB" dirty="0"/>
        </a:p>
      </dgm:t>
    </dgm:pt>
    <dgm:pt modelId="{9D28AB8A-384D-4BB6-9638-764603616489}" type="parTrans" cxnId="{177E6398-A8C7-4587-B1C2-703731B46CC0}">
      <dgm:prSet/>
      <dgm:spPr/>
      <dgm:t>
        <a:bodyPr/>
        <a:lstStyle/>
        <a:p>
          <a:endParaRPr lang="en-GB"/>
        </a:p>
      </dgm:t>
    </dgm:pt>
    <dgm:pt modelId="{ED241270-5165-4CC7-B1F3-9291D2965AE4}" type="sibTrans" cxnId="{177E6398-A8C7-4587-B1C2-703731B46CC0}">
      <dgm:prSet/>
      <dgm:spPr/>
      <dgm:t>
        <a:bodyPr/>
        <a:lstStyle/>
        <a:p>
          <a:endParaRPr lang="en-GB"/>
        </a:p>
      </dgm:t>
    </dgm:pt>
    <dgm:pt modelId="{4B831132-74D0-4337-BA68-BAFFFE92BD7C}">
      <dgm:prSet/>
      <dgm:spPr/>
      <dgm:t>
        <a:bodyPr/>
        <a:lstStyle/>
        <a:p>
          <a:r>
            <a:rPr lang="en-GB" b="1" dirty="0"/>
            <a:t>Education and Training</a:t>
          </a:r>
          <a:endParaRPr lang="en-GB" dirty="0"/>
        </a:p>
      </dgm:t>
    </dgm:pt>
    <dgm:pt modelId="{A3F16898-F2FF-4392-926C-79D68E22CDBD}" type="parTrans" cxnId="{1460C265-04AA-4E04-9599-F203C63B078B}">
      <dgm:prSet/>
      <dgm:spPr/>
      <dgm:t>
        <a:bodyPr/>
        <a:lstStyle/>
        <a:p>
          <a:endParaRPr lang="en-GB"/>
        </a:p>
      </dgm:t>
    </dgm:pt>
    <dgm:pt modelId="{7B7ED7FA-4185-4B10-8A69-A47F602EC05C}" type="sibTrans" cxnId="{1460C265-04AA-4E04-9599-F203C63B078B}">
      <dgm:prSet/>
      <dgm:spPr/>
      <dgm:t>
        <a:bodyPr/>
        <a:lstStyle/>
        <a:p>
          <a:endParaRPr lang="en-GB"/>
        </a:p>
      </dgm:t>
    </dgm:pt>
    <dgm:pt modelId="{406999A7-0411-4296-9FFD-80D64F394A91}">
      <dgm:prSet/>
      <dgm:spPr/>
      <dgm:t>
        <a:bodyPr/>
        <a:lstStyle/>
        <a:p>
          <a:r>
            <a:rPr lang="en-GB" b="1" dirty="0"/>
            <a:t>Art and Creativity</a:t>
          </a:r>
        </a:p>
      </dgm:t>
    </dgm:pt>
    <dgm:pt modelId="{EF8CA5F3-F8B2-4602-90A4-5F59E8F6B556}" type="parTrans" cxnId="{60F75D96-0A8E-4DA1-8182-E4F876F6E992}">
      <dgm:prSet/>
      <dgm:spPr/>
      <dgm:t>
        <a:bodyPr/>
        <a:lstStyle/>
        <a:p>
          <a:endParaRPr lang="en-GB"/>
        </a:p>
      </dgm:t>
    </dgm:pt>
    <dgm:pt modelId="{1AC9F2AA-4792-4B77-BAB3-80A0CE86DB99}" type="sibTrans" cxnId="{60F75D96-0A8E-4DA1-8182-E4F876F6E992}">
      <dgm:prSet/>
      <dgm:spPr/>
      <dgm:t>
        <a:bodyPr/>
        <a:lstStyle/>
        <a:p>
          <a:endParaRPr lang="en-GB"/>
        </a:p>
      </dgm:t>
    </dgm:pt>
    <dgm:pt modelId="{09CFFB53-4FDB-4C3C-86F9-882774318605}">
      <dgm:prSet/>
      <dgm:spPr/>
      <dgm:t>
        <a:bodyPr/>
        <a:lstStyle/>
        <a:p>
          <a:r>
            <a:rPr lang="en-GB" b="1" dirty="0"/>
            <a:t>Politics And Misinformation</a:t>
          </a:r>
        </a:p>
      </dgm:t>
    </dgm:pt>
    <dgm:pt modelId="{B766FA37-C551-48AD-A9CE-708990D3ECCA}" type="parTrans" cxnId="{43599750-2DB8-481A-B2E6-F04561D91703}">
      <dgm:prSet/>
      <dgm:spPr/>
      <dgm:t>
        <a:bodyPr/>
        <a:lstStyle/>
        <a:p>
          <a:endParaRPr lang="en-GB"/>
        </a:p>
      </dgm:t>
    </dgm:pt>
    <dgm:pt modelId="{454EB87C-6BDA-4957-8436-74502A45548B}" type="sibTrans" cxnId="{43599750-2DB8-481A-B2E6-F04561D91703}">
      <dgm:prSet/>
      <dgm:spPr/>
      <dgm:t>
        <a:bodyPr/>
        <a:lstStyle/>
        <a:p>
          <a:endParaRPr lang="en-GB"/>
        </a:p>
      </dgm:t>
    </dgm:pt>
    <dgm:pt modelId="{2D597F4E-55CD-4AEB-BB8D-8454D95641B9}">
      <dgm:prSet/>
      <dgm:spPr/>
      <dgm:t>
        <a:bodyPr/>
        <a:lstStyle/>
        <a:p>
          <a:r>
            <a:rPr lang="en-GB" b="1" dirty="0"/>
            <a:t>Privacy and Security</a:t>
          </a:r>
        </a:p>
      </dgm:t>
    </dgm:pt>
    <dgm:pt modelId="{8A1587EE-9FDC-49D3-8A89-ACB68B67E87A}" type="parTrans" cxnId="{C0F5EA6A-926E-4D6B-B1A1-275F58EA5D07}">
      <dgm:prSet/>
      <dgm:spPr/>
      <dgm:t>
        <a:bodyPr/>
        <a:lstStyle/>
        <a:p>
          <a:endParaRPr lang="en-GB"/>
        </a:p>
      </dgm:t>
    </dgm:pt>
    <dgm:pt modelId="{01EF6DA8-E335-4395-B1CB-F0EB857FE024}" type="sibTrans" cxnId="{C0F5EA6A-926E-4D6B-B1A1-275F58EA5D07}">
      <dgm:prSet/>
      <dgm:spPr/>
      <dgm:t>
        <a:bodyPr/>
        <a:lstStyle/>
        <a:p>
          <a:endParaRPr lang="en-GB"/>
        </a:p>
      </dgm:t>
    </dgm:pt>
    <dgm:pt modelId="{81557BEF-217E-472C-BD4A-79E3A8E906DB}">
      <dgm:prSet/>
      <dgm:spPr/>
      <dgm:t>
        <a:bodyPr/>
        <a:lstStyle/>
        <a:p>
          <a:r>
            <a:rPr lang="en-GB" b="1" dirty="0"/>
            <a:t>Regulation and Ethics</a:t>
          </a:r>
        </a:p>
      </dgm:t>
    </dgm:pt>
    <dgm:pt modelId="{36E866F1-DE67-42EC-B3A7-2E5404AD06F2}" type="parTrans" cxnId="{5129D254-CFC7-4DA6-B3D1-3EB44355951C}">
      <dgm:prSet/>
      <dgm:spPr/>
      <dgm:t>
        <a:bodyPr/>
        <a:lstStyle/>
        <a:p>
          <a:endParaRPr lang="en-GB"/>
        </a:p>
      </dgm:t>
    </dgm:pt>
    <dgm:pt modelId="{68D4977F-881A-4997-8933-1577D15BC0D5}" type="sibTrans" cxnId="{5129D254-CFC7-4DA6-B3D1-3EB44355951C}">
      <dgm:prSet/>
      <dgm:spPr/>
      <dgm:t>
        <a:bodyPr/>
        <a:lstStyle/>
        <a:p>
          <a:endParaRPr lang="en-GB"/>
        </a:p>
      </dgm:t>
    </dgm:pt>
    <dgm:pt modelId="{CAE251FF-469C-4CBF-95FF-0B33BF0E1845}" type="pres">
      <dgm:prSet presAssocID="{18F86E73-FE71-463C-8C12-BA40BF3E2048}" presName="linear" presStyleCnt="0">
        <dgm:presLayoutVars>
          <dgm:animLvl val="lvl"/>
          <dgm:resizeHandles val="exact"/>
        </dgm:presLayoutVars>
      </dgm:prSet>
      <dgm:spPr/>
    </dgm:pt>
    <dgm:pt modelId="{A7F3C5F6-FBDC-4713-B455-49743B8991B5}" type="pres">
      <dgm:prSet presAssocID="{B629DC66-ED5A-4BDE-8354-F161E21A839D}" presName="parentText" presStyleLbl="node1" presStyleIdx="0" presStyleCnt="7" custLinFactNeighborY="87">
        <dgm:presLayoutVars>
          <dgm:chMax val="0"/>
          <dgm:bulletEnabled val="1"/>
        </dgm:presLayoutVars>
      </dgm:prSet>
      <dgm:spPr/>
    </dgm:pt>
    <dgm:pt modelId="{78B6A0E9-4B39-4E97-A9BF-2CF9C2670786}" type="pres">
      <dgm:prSet presAssocID="{95176EF3-186C-4745-A3F7-7080B50640DB}" presName="spacer" presStyleCnt="0"/>
      <dgm:spPr/>
    </dgm:pt>
    <dgm:pt modelId="{D2C220BF-717F-452F-A20D-05002759EE8D}" type="pres">
      <dgm:prSet presAssocID="{945639F4-669E-4E48-AD89-07FF0D9FF1F0}" presName="parentText" presStyleLbl="node1" presStyleIdx="1" presStyleCnt="7">
        <dgm:presLayoutVars>
          <dgm:chMax val="0"/>
          <dgm:bulletEnabled val="1"/>
        </dgm:presLayoutVars>
      </dgm:prSet>
      <dgm:spPr/>
    </dgm:pt>
    <dgm:pt modelId="{2A9F7172-1328-4210-9B0F-8C9560E725FE}" type="pres">
      <dgm:prSet presAssocID="{ED241270-5165-4CC7-B1F3-9291D2965AE4}" presName="spacer" presStyleCnt="0"/>
      <dgm:spPr/>
    </dgm:pt>
    <dgm:pt modelId="{77A24F61-D0A1-47CF-AE32-4B48B5D79867}" type="pres">
      <dgm:prSet presAssocID="{4B831132-74D0-4337-BA68-BAFFFE92BD7C}" presName="parentText" presStyleLbl="node1" presStyleIdx="2" presStyleCnt="7">
        <dgm:presLayoutVars>
          <dgm:chMax val="0"/>
          <dgm:bulletEnabled val="1"/>
        </dgm:presLayoutVars>
      </dgm:prSet>
      <dgm:spPr/>
    </dgm:pt>
    <dgm:pt modelId="{D229C1A4-5BDA-458C-A77D-3D79BA7A5A2F}" type="pres">
      <dgm:prSet presAssocID="{7B7ED7FA-4185-4B10-8A69-A47F602EC05C}" presName="spacer" presStyleCnt="0"/>
      <dgm:spPr/>
    </dgm:pt>
    <dgm:pt modelId="{60A738C1-5260-4152-8BA6-017A4782DB78}" type="pres">
      <dgm:prSet presAssocID="{406999A7-0411-4296-9FFD-80D64F394A91}" presName="parentText" presStyleLbl="node1" presStyleIdx="3" presStyleCnt="7">
        <dgm:presLayoutVars>
          <dgm:chMax val="0"/>
          <dgm:bulletEnabled val="1"/>
        </dgm:presLayoutVars>
      </dgm:prSet>
      <dgm:spPr/>
    </dgm:pt>
    <dgm:pt modelId="{6E8535B6-205A-4DC9-B8F0-272B455066E5}" type="pres">
      <dgm:prSet presAssocID="{1AC9F2AA-4792-4B77-BAB3-80A0CE86DB99}" presName="spacer" presStyleCnt="0"/>
      <dgm:spPr/>
    </dgm:pt>
    <dgm:pt modelId="{FEC9F718-6699-44C3-BBDE-31CC08130133}" type="pres">
      <dgm:prSet presAssocID="{09CFFB53-4FDB-4C3C-86F9-882774318605}" presName="parentText" presStyleLbl="node1" presStyleIdx="4" presStyleCnt="7">
        <dgm:presLayoutVars>
          <dgm:chMax val="0"/>
          <dgm:bulletEnabled val="1"/>
        </dgm:presLayoutVars>
      </dgm:prSet>
      <dgm:spPr/>
    </dgm:pt>
    <dgm:pt modelId="{E15D2147-7DF5-47E8-A8C7-508B67C64CF1}" type="pres">
      <dgm:prSet presAssocID="{454EB87C-6BDA-4957-8436-74502A45548B}" presName="spacer" presStyleCnt="0"/>
      <dgm:spPr/>
    </dgm:pt>
    <dgm:pt modelId="{D75085EA-9327-4CD7-B790-6CE33A1911D7}" type="pres">
      <dgm:prSet presAssocID="{2D597F4E-55CD-4AEB-BB8D-8454D95641B9}" presName="parentText" presStyleLbl="node1" presStyleIdx="5" presStyleCnt="7">
        <dgm:presLayoutVars>
          <dgm:chMax val="0"/>
          <dgm:bulletEnabled val="1"/>
        </dgm:presLayoutVars>
      </dgm:prSet>
      <dgm:spPr/>
    </dgm:pt>
    <dgm:pt modelId="{78DAF22F-3CAA-4911-832C-8EB9E737E286}" type="pres">
      <dgm:prSet presAssocID="{01EF6DA8-E335-4395-B1CB-F0EB857FE024}" presName="spacer" presStyleCnt="0"/>
      <dgm:spPr/>
    </dgm:pt>
    <dgm:pt modelId="{A3694CC4-E35E-4A15-B44B-9FAE0BCBB119}" type="pres">
      <dgm:prSet presAssocID="{81557BEF-217E-472C-BD4A-79E3A8E906DB}" presName="parentText" presStyleLbl="node1" presStyleIdx="6" presStyleCnt="7">
        <dgm:presLayoutVars>
          <dgm:chMax val="0"/>
          <dgm:bulletEnabled val="1"/>
        </dgm:presLayoutVars>
      </dgm:prSet>
      <dgm:spPr/>
    </dgm:pt>
  </dgm:ptLst>
  <dgm:cxnLst>
    <dgm:cxn modelId="{469F9523-B7F4-4FCD-B105-D48118C932DA}" type="presOf" srcId="{406999A7-0411-4296-9FFD-80D64F394A91}" destId="{60A738C1-5260-4152-8BA6-017A4782DB78}" srcOrd="0" destOrd="0" presId="urn:microsoft.com/office/officeart/2005/8/layout/vList2"/>
    <dgm:cxn modelId="{B7206325-25ED-4A19-A4D1-9A79B7B9B496}" type="presOf" srcId="{18F86E73-FE71-463C-8C12-BA40BF3E2048}" destId="{CAE251FF-469C-4CBF-95FF-0B33BF0E1845}" srcOrd="0" destOrd="0" presId="urn:microsoft.com/office/officeart/2005/8/layout/vList2"/>
    <dgm:cxn modelId="{37FDCE2D-209F-4496-B974-16B0966E78AB}" type="presOf" srcId="{81557BEF-217E-472C-BD4A-79E3A8E906DB}" destId="{A3694CC4-E35E-4A15-B44B-9FAE0BCBB119}" srcOrd="0" destOrd="0" presId="urn:microsoft.com/office/officeart/2005/8/layout/vList2"/>
    <dgm:cxn modelId="{1460C265-04AA-4E04-9599-F203C63B078B}" srcId="{18F86E73-FE71-463C-8C12-BA40BF3E2048}" destId="{4B831132-74D0-4337-BA68-BAFFFE92BD7C}" srcOrd="2" destOrd="0" parTransId="{A3F16898-F2FF-4392-926C-79D68E22CDBD}" sibTransId="{7B7ED7FA-4185-4B10-8A69-A47F602EC05C}"/>
    <dgm:cxn modelId="{C0F5EA6A-926E-4D6B-B1A1-275F58EA5D07}" srcId="{18F86E73-FE71-463C-8C12-BA40BF3E2048}" destId="{2D597F4E-55CD-4AEB-BB8D-8454D95641B9}" srcOrd="5" destOrd="0" parTransId="{8A1587EE-9FDC-49D3-8A89-ACB68B67E87A}" sibTransId="{01EF6DA8-E335-4395-B1CB-F0EB857FE024}"/>
    <dgm:cxn modelId="{43599750-2DB8-481A-B2E6-F04561D91703}" srcId="{18F86E73-FE71-463C-8C12-BA40BF3E2048}" destId="{09CFFB53-4FDB-4C3C-86F9-882774318605}" srcOrd="4" destOrd="0" parTransId="{B766FA37-C551-48AD-A9CE-708990D3ECCA}" sibTransId="{454EB87C-6BDA-4957-8436-74502A45548B}"/>
    <dgm:cxn modelId="{5129D254-CFC7-4DA6-B3D1-3EB44355951C}" srcId="{18F86E73-FE71-463C-8C12-BA40BF3E2048}" destId="{81557BEF-217E-472C-BD4A-79E3A8E906DB}" srcOrd="6" destOrd="0" parTransId="{36E866F1-DE67-42EC-B3A7-2E5404AD06F2}" sibTransId="{68D4977F-881A-4997-8933-1577D15BC0D5}"/>
    <dgm:cxn modelId="{11855756-7811-4EFB-87D9-5491B3413842}" srcId="{18F86E73-FE71-463C-8C12-BA40BF3E2048}" destId="{B629DC66-ED5A-4BDE-8354-F161E21A839D}" srcOrd="0" destOrd="0" parTransId="{5F323B68-1FA5-4F52-B56C-99A86CD3728A}" sibTransId="{95176EF3-186C-4745-A3F7-7080B50640DB}"/>
    <dgm:cxn modelId="{69CB2D7D-A59E-4869-9109-988CECAC5826}" type="presOf" srcId="{4B831132-74D0-4337-BA68-BAFFFE92BD7C}" destId="{77A24F61-D0A1-47CF-AE32-4B48B5D79867}" srcOrd="0" destOrd="0" presId="urn:microsoft.com/office/officeart/2005/8/layout/vList2"/>
    <dgm:cxn modelId="{88265B7F-18AB-4A87-95BD-F67AAF24E2BD}" type="presOf" srcId="{2D597F4E-55CD-4AEB-BB8D-8454D95641B9}" destId="{D75085EA-9327-4CD7-B790-6CE33A1911D7}" srcOrd="0" destOrd="0" presId="urn:microsoft.com/office/officeart/2005/8/layout/vList2"/>
    <dgm:cxn modelId="{0D9FA488-A61A-41E2-976B-EBC29B6AF8C7}" type="presOf" srcId="{B629DC66-ED5A-4BDE-8354-F161E21A839D}" destId="{A7F3C5F6-FBDC-4713-B455-49743B8991B5}" srcOrd="0" destOrd="0" presId="urn:microsoft.com/office/officeart/2005/8/layout/vList2"/>
    <dgm:cxn modelId="{60F75D96-0A8E-4DA1-8182-E4F876F6E992}" srcId="{18F86E73-FE71-463C-8C12-BA40BF3E2048}" destId="{406999A7-0411-4296-9FFD-80D64F394A91}" srcOrd="3" destOrd="0" parTransId="{EF8CA5F3-F8B2-4602-90A4-5F59E8F6B556}" sibTransId="{1AC9F2AA-4792-4B77-BAB3-80A0CE86DB99}"/>
    <dgm:cxn modelId="{177E6398-A8C7-4587-B1C2-703731B46CC0}" srcId="{18F86E73-FE71-463C-8C12-BA40BF3E2048}" destId="{945639F4-669E-4E48-AD89-07FF0D9FF1F0}" srcOrd="1" destOrd="0" parTransId="{9D28AB8A-384D-4BB6-9638-764603616489}" sibTransId="{ED241270-5165-4CC7-B1F3-9291D2965AE4}"/>
    <dgm:cxn modelId="{4936FAB5-968A-4915-8368-87337223A0F4}" type="presOf" srcId="{945639F4-669E-4E48-AD89-07FF0D9FF1F0}" destId="{D2C220BF-717F-452F-A20D-05002759EE8D}" srcOrd="0" destOrd="0" presId="urn:microsoft.com/office/officeart/2005/8/layout/vList2"/>
    <dgm:cxn modelId="{F94E20DC-DC5A-457E-B68F-EFFA016F6BED}" type="presOf" srcId="{09CFFB53-4FDB-4C3C-86F9-882774318605}" destId="{FEC9F718-6699-44C3-BBDE-31CC08130133}" srcOrd="0" destOrd="0" presId="urn:microsoft.com/office/officeart/2005/8/layout/vList2"/>
    <dgm:cxn modelId="{AEEA0389-60FF-47DA-8031-5EA7E6E10E1B}" type="presParOf" srcId="{CAE251FF-469C-4CBF-95FF-0B33BF0E1845}" destId="{A7F3C5F6-FBDC-4713-B455-49743B8991B5}" srcOrd="0" destOrd="0" presId="urn:microsoft.com/office/officeart/2005/8/layout/vList2"/>
    <dgm:cxn modelId="{A1121825-6780-453B-A0A4-64E417D4760C}" type="presParOf" srcId="{CAE251FF-469C-4CBF-95FF-0B33BF0E1845}" destId="{78B6A0E9-4B39-4E97-A9BF-2CF9C2670786}" srcOrd="1" destOrd="0" presId="urn:microsoft.com/office/officeart/2005/8/layout/vList2"/>
    <dgm:cxn modelId="{1E84C9CC-C64E-49DA-A0CA-CB0AB32A58C7}" type="presParOf" srcId="{CAE251FF-469C-4CBF-95FF-0B33BF0E1845}" destId="{D2C220BF-717F-452F-A20D-05002759EE8D}" srcOrd="2" destOrd="0" presId="urn:microsoft.com/office/officeart/2005/8/layout/vList2"/>
    <dgm:cxn modelId="{881DCDC3-E6AF-4C7D-AB22-AC1DF60B6F2E}" type="presParOf" srcId="{CAE251FF-469C-4CBF-95FF-0B33BF0E1845}" destId="{2A9F7172-1328-4210-9B0F-8C9560E725FE}" srcOrd="3" destOrd="0" presId="urn:microsoft.com/office/officeart/2005/8/layout/vList2"/>
    <dgm:cxn modelId="{D6FADCF9-A228-4384-AAD5-01501E25DA41}" type="presParOf" srcId="{CAE251FF-469C-4CBF-95FF-0B33BF0E1845}" destId="{77A24F61-D0A1-47CF-AE32-4B48B5D79867}" srcOrd="4" destOrd="0" presId="urn:microsoft.com/office/officeart/2005/8/layout/vList2"/>
    <dgm:cxn modelId="{6A56B4E0-CE64-419B-9527-E29E55249764}" type="presParOf" srcId="{CAE251FF-469C-4CBF-95FF-0B33BF0E1845}" destId="{D229C1A4-5BDA-458C-A77D-3D79BA7A5A2F}" srcOrd="5" destOrd="0" presId="urn:microsoft.com/office/officeart/2005/8/layout/vList2"/>
    <dgm:cxn modelId="{39860533-84C6-4AF6-ABB8-1B3A7E68F7CA}" type="presParOf" srcId="{CAE251FF-469C-4CBF-95FF-0B33BF0E1845}" destId="{60A738C1-5260-4152-8BA6-017A4782DB78}" srcOrd="6" destOrd="0" presId="urn:microsoft.com/office/officeart/2005/8/layout/vList2"/>
    <dgm:cxn modelId="{75CA57C9-07A5-421C-A64D-C7885E55A30A}" type="presParOf" srcId="{CAE251FF-469C-4CBF-95FF-0B33BF0E1845}" destId="{6E8535B6-205A-4DC9-B8F0-272B455066E5}" srcOrd="7" destOrd="0" presId="urn:microsoft.com/office/officeart/2005/8/layout/vList2"/>
    <dgm:cxn modelId="{4C5003CA-6363-49F6-99EB-46EE0E69C5F0}" type="presParOf" srcId="{CAE251FF-469C-4CBF-95FF-0B33BF0E1845}" destId="{FEC9F718-6699-44C3-BBDE-31CC08130133}" srcOrd="8" destOrd="0" presId="urn:microsoft.com/office/officeart/2005/8/layout/vList2"/>
    <dgm:cxn modelId="{C01D1559-8D41-4F8F-91CC-57AB38889FDE}" type="presParOf" srcId="{CAE251FF-469C-4CBF-95FF-0B33BF0E1845}" destId="{E15D2147-7DF5-47E8-A8C7-508B67C64CF1}" srcOrd="9" destOrd="0" presId="urn:microsoft.com/office/officeart/2005/8/layout/vList2"/>
    <dgm:cxn modelId="{09E80DE7-7525-4E5D-8754-CA59F895585B}" type="presParOf" srcId="{CAE251FF-469C-4CBF-95FF-0B33BF0E1845}" destId="{D75085EA-9327-4CD7-B790-6CE33A1911D7}" srcOrd="10" destOrd="0" presId="urn:microsoft.com/office/officeart/2005/8/layout/vList2"/>
    <dgm:cxn modelId="{6353CAEE-F48D-4C1A-8EF1-87DD8AAC78A1}" type="presParOf" srcId="{CAE251FF-469C-4CBF-95FF-0B33BF0E1845}" destId="{78DAF22F-3CAA-4911-832C-8EB9E737E286}" srcOrd="11" destOrd="0" presId="urn:microsoft.com/office/officeart/2005/8/layout/vList2"/>
    <dgm:cxn modelId="{B519AD5C-6105-4645-91F8-CC243172F6D1}" type="presParOf" srcId="{CAE251FF-469C-4CBF-95FF-0B33BF0E1845}" destId="{A3694CC4-E35E-4A15-B44B-9FAE0BCBB119}" srcOrd="1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AADF1B8A-0248-4501-8724-86E0CB66A676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>
        <a:scene3d>
          <a:camera prst="perspectiveBelow"/>
          <a:lightRig rig="sunrise" dir="t"/>
        </a:scene3d>
      </dgm:spPr>
      <dgm:t>
        <a:bodyPr/>
        <a:lstStyle/>
        <a:p>
          <a:endParaRPr lang="en-GB"/>
        </a:p>
      </dgm:t>
    </dgm:pt>
    <dgm:pt modelId="{CC7D561F-DDCB-46B6-A76D-FB4D2E6ACCE4}">
      <dgm:prSet phldrT="[Text]" custT="1"/>
      <dgm:spPr>
        <a:solidFill>
          <a:srgbClr val="FF0000">
            <a:alpha val="93000"/>
          </a:srgbClr>
        </a:solidFill>
        <a:ln>
          <a:solidFill>
            <a:schemeClr val="accent2">
              <a:lumMod val="40000"/>
              <a:lumOff val="60000"/>
              <a:alpha val="90000"/>
            </a:schemeClr>
          </a:solidFill>
        </a:ln>
        <a:sp3d prstMaterial="metal"/>
      </dgm:spPr>
      <dgm:t>
        <a:bodyPr/>
        <a:lstStyle/>
        <a:p>
          <a:r>
            <a:rPr lang="en-GB" sz="2400" dirty="0">
              <a:latin typeface="Arial Black" panose="020B0A04020102020204" pitchFamily="34" charset="0"/>
            </a:rPr>
            <a:t>Case 1 - Deepfake technology was heavily used in India's 2024 general elections</a:t>
          </a:r>
        </a:p>
      </dgm:t>
    </dgm:pt>
    <dgm:pt modelId="{E9CEDB91-5352-425A-8151-D1E24D61C2FD}" type="parTrans" cxnId="{69A0CAE9-0B3E-4797-AD8D-F1E8A6486400}">
      <dgm:prSet/>
      <dgm:spPr/>
      <dgm:t>
        <a:bodyPr/>
        <a:lstStyle/>
        <a:p>
          <a:endParaRPr lang="en-GB"/>
        </a:p>
      </dgm:t>
    </dgm:pt>
    <dgm:pt modelId="{3E6B650D-10B5-48B2-BE18-406D9D7BF934}" type="sibTrans" cxnId="{69A0CAE9-0B3E-4797-AD8D-F1E8A6486400}">
      <dgm:prSet/>
      <dgm:spPr/>
      <dgm:t>
        <a:bodyPr/>
        <a:lstStyle/>
        <a:p>
          <a:endParaRPr lang="en-GB"/>
        </a:p>
      </dgm:t>
    </dgm:pt>
    <dgm:pt modelId="{611D5501-008E-447E-8756-8BC0D33B4B31}">
      <dgm:prSet custT="1"/>
      <dgm:spPr>
        <a:solidFill>
          <a:srgbClr val="C00000"/>
        </a:solidFill>
        <a:sp3d prstMaterial="metal"/>
      </dgm:spPr>
      <dgm:t>
        <a:bodyPr/>
        <a:lstStyle/>
        <a:p>
          <a:r>
            <a:rPr lang="en-GB" sz="2400" dirty="0">
              <a:latin typeface="Arial Black" panose="020B0A04020102020204" pitchFamily="34" charset="0"/>
            </a:rPr>
            <a:t>Case 2 - In 2023, a deepfake video was made of an Indian actress</a:t>
          </a:r>
          <a:endParaRPr lang="en-IN" sz="2400" dirty="0">
            <a:latin typeface="Arial Black" panose="020B0A04020102020204" pitchFamily="34" charset="0"/>
          </a:endParaRPr>
        </a:p>
      </dgm:t>
    </dgm:pt>
    <dgm:pt modelId="{256955C0-10FA-4F73-8291-26DAA33FAB82}" type="parTrans" cxnId="{84C89D2E-1E69-44B7-9927-2FB0DB608F93}">
      <dgm:prSet/>
      <dgm:spPr/>
      <dgm:t>
        <a:bodyPr/>
        <a:lstStyle/>
        <a:p>
          <a:endParaRPr lang="en-GB"/>
        </a:p>
      </dgm:t>
    </dgm:pt>
    <dgm:pt modelId="{D99D08FC-27AE-47C0-A827-A006E3F7C0EB}" type="sibTrans" cxnId="{84C89D2E-1E69-44B7-9927-2FB0DB608F93}">
      <dgm:prSet/>
      <dgm:spPr/>
      <dgm:t>
        <a:bodyPr/>
        <a:lstStyle/>
        <a:p>
          <a:endParaRPr lang="en-GB"/>
        </a:p>
      </dgm:t>
    </dgm:pt>
    <dgm:pt modelId="{90FC5EA2-A9B3-43CA-B5B4-903FD324003C}">
      <dgm:prSet custT="1"/>
      <dgm:spPr>
        <a:solidFill>
          <a:schemeClr val="accent4">
            <a:lumMod val="75000"/>
          </a:schemeClr>
        </a:solidFill>
        <a:sp3d prstMaterial="metal"/>
      </dgm:spPr>
      <dgm:t>
        <a:bodyPr/>
        <a:lstStyle/>
        <a:p>
          <a:r>
            <a:rPr lang="en-GB" sz="2400" kern="1200" dirty="0">
              <a:solidFill>
                <a:prstClr val="white"/>
              </a:solidFill>
              <a:latin typeface="Arial Black" panose="020B0A04020102020204" pitchFamily="34" charset="0"/>
              <a:ea typeface="+mn-ea"/>
              <a:cs typeface="+mn-cs"/>
            </a:rPr>
            <a:t>Case 3 - Deepfake videos of some Indian leaders were made for election</a:t>
          </a:r>
        </a:p>
      </dgm:t>
    </dgm:pt>
    <dgm:pt modelId="{822D83C3-2212-4486-AB4E-FEC0C25798F6}" type="parTrans" cxnId="{887B5C5C-32FD-4DC9-BBF5-1E295E41A904}">
      <dgm:prSet/>
      <dgm:spPr/>
      <dgm:t>
        <a:bodyPr/>
        <a:lstStyle/>
        <a:p>
          <a:endParaRPr lang="en-GB"/>
        </a:p>
      </dgm:t>
    </dgm:pt>
    <dgm:pt modelId="{0793A163-EA63-4903-9244-7C2977CC7338}" type="sibTrans" cxnId="{887B5C5C-32FD-4DC9-BBF5-1E295E41A904}">
      <dgm:prSet/>
      <dgm:spPr/>
      <dgm:t>
        <a:bodyPr/>
        <a:lstStyle/>
        <a:p>
          <a:endParaRPr lang="en-GB"/>
        </a:p>
      </dgm:t>
    </dgm:pt>
    <dgm:pt modelId="{22DE7FAB-C72A-4400-90D4-560D7EC0773D}" type="pres">
      <dgm:prSet presAssocID="{AADF1B8A-0248-4501-8724-86E0CB66A676}" presName="linear" presStyleCnt="0">
        <dgm:presLayoutVars>
          <dgm:animLvl val="lvl"/>
          <dgm:resizeHandles val="exact"/>
        </dgm:presLayoutVars>
      </dgm:prSet>
      <dgm:spPr/>
    </dgm:pt>
    <dgm:pt modelId="{5DD14F56-0288-4B0C-87AC-790EF87DF95D}" type="pres">
      <dgm:prSet presAssocID="{CC7D561F-DDCB-46B6-A76D-FB4D2E6ACCE4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C9B8A0A1-C2DD-46FB-AEF7-91118886F64B}" type="pres">
      <dgm:prSet presAssocID="{3E6B650D-10B5-48B2-BE18-406D9D7BF934}" presName="spacer" presStyleCnt="0"/>
      <dgm:spPr>
        <a:sp3d prstMaterial="metal"/>
      </dgm:spPr>
    </dgm:pt>
    <dgm:pt modelId="{6FC257EA-524C-45A8-B2CC-F223E231E145}" type="pres">
      <dgm:prSet presAssocID="{611D5501-008E-447E-8756-8BC0D33B4B31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9678C3E8-3123-4492-9437-3C5DA6D2FDA6}" type="pres">
      <dgm:prSet presAssocID="{D99D08FC-27AE-47C0-A827-A006E3F7C0EB}" presName="spacer" presStyleCnt="0"/>
      <dgm:spPr>
        <a:sp3d prstMaterial="metal"/>
      </dgm:spPr>
    </dgm:pt>
    <dgm:pt modelId="{C0C029EF-E230-4DEE-A8A7-2AB054E147AE}" type="pres">
      <dgm:prSet presAssocID="{90FC5EA2-A9B3-43CA-B5B4-903FD324003C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F407761F-8379-4C02-A048-71E3130E5403}" type="presOf" srcId="{90FC5EA2-A9B3-43CA-B5B4-903FD324003C}" destId="{C0C029EF-E230-4DEE-A8A7-2AB054E147AE}" srcOrd="0" destOrd="0" presId="urn:microsoft.com/office/officeart/2005/8/layout/vList2"/>
    <dgm:cxn modelId="{8C5BB02C-B0E6-4220-8AB1-3C6B28E82B34}" type="presOf" srcId="{AADF1B8A-0248-4501-8724-86E0CB66A676}" destId="{22DE7FAB-C72A-4400-90D4-560D7EC0773D}" srcOrd="0" destOrd="0" presId="urn:microsoft.com/office/officeart/2005/8/layout/vList2"/>
    <dgm:cxn modelId="{84C89D2E-1E69-44B7-9927-2FB0DB608F93}" srcId="{AADF1B8A-0248-4501-8724-86E0CB66A676}" destId="{611D5501-008E-447E-8756-8BC0D33B4B31}" srcOrd="1" destOrd="0" parTransId="{256955C0-10FA-4F73-8291-26DAA33FAB82}" sibTransId="{D99D08FC-27AE-47C0-A827-A006E3F7C0EB}"/>
    <dgm:cxn modelId="{887B5C5C-32FD-4DC9-BBF5-1E295E41A904}" srcId="{AADF1B8A-0248-4501-8724-86E0CB66A676}" destId="{90FC5EA2-A9B3-43CA-B5B4-903FD324003C}" srcOrd="2" destOrd="0" parTransId="{822D83C3-2212-4486-AB4E-FEC0C25798F6}" sibTransId="{0793A163-EA63-4903-9244-7C2977CC7338}"/>
    <dgm:cxn modelId="{6FFBC568-E7FF-44AF-B89B-70514BB54C02}" type="presOf" srcId="{CC7D561F-DDCB-46B6-A76D-FB4D2E6ACCE4}" destId="{5DD14F56-0288-4B0C-87AC-790EF87DF95D}" srcOrd="0" destOrd="0" presId="urn:microsoft.com/office/officeart/2005/8/layout/vList2"/>
    <dgm:cxn modelId="{E35057A9-F303-4231-9D78-A043A67D65E7}" type="presOf" srcId="{611D5501-008E-447E-8756-8BC0D33B4B31}" destId="{6FC257EA-524C-45A8-B2CC-F223E231E145}" srcOrd="0" destOrd="0" presId="urn:microsoft.com/office/officeart/2005/8/layout/vList2"/>
    <dgm:cxn modelId="{69A0CAE9-0B3E-4797-AD8D-F1E8A6486400}" srcId="{AADF1B8A-0248-4501-8724-86E0CB66A676}" destId="{CC7D561F-DDCB-46B6-A76D-FB4D2E6ACCE4}" srcOrd="0" destOrd="0" parTransId="{E9CEDB91-5352-425A-8151-D1E24D61C2FD}" sibTransId="{3E6B650D-10B5-48B2-BE18-406D9D7BF934}"/>
    <dgm:cxn modelId="{67A5FABF-82D1-4244-837E-138BC192AB01}" type="presParOf" srcId="{22DE7FAB-C72A-4400-90D4-560D7EC0773D}" destId="{5DD14F56-0288-4B0C-87AC-790EF87DF95D}" srcOrd="0" destOrd="0" presId="urn:microsoft.com/office/officeart/2005/8/layout/vList2"/>
    <dgm:cxn modelId="{05A1F1AF-4CD1-4632-B1F5-AB40994E7A9F}" type="presParOf" srcId="{22DE7FAB-C72A-4400-90D4-560D7EC0773D}" destId="{C9B8A0A1-C2DD-46FB-AEF7-91118886F64B}" srcOrd="1" destOrd="0" presId="urn:microsoft.com/office/officeart/2005/8/layout/vList2"/>
    <dgm:cxn modelId="{2D912FC2-41B4-4937-AFD7-9F90529E6F5E}" type="presParOf" srcId="{22DE7FAB-C72A-4400-90D4-560D7EC0773D}" destId="{6FC257EA-524C-45A8-B2CC-F223E231E145}" srcOrd="2" destOrd="0" presId="urn:microsoft.com/office/officeart/2005/8/layout/vList2"/>
    <dgm:cxn modelId="{D0DBA0AC-9C35-4A1B-90E6-87D9E9CB162F}" type="presParOf" srcId="{22DE7FAB-C72A-4400-90D4-560D7EC0773D}" destId="{9678C3E8-3123-4492-9437-3C5DA6D2FDA6}" srcOrd="3" destOrd="0" presId="urn:microsoft.com/office/officeart/2005/8/layout/vList2"/>
    <dgm:cxn modelId="{B61B0813-6EB1-4672-AAEC-E42D23C16025}" type="presParOf" srcId="{22DE7FAB-C72A-4400-90D4-560D7EC0773D}" destId="{C0C029EF-E230-4DEE-A8A7-2AB054E147AE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437CB71B-6ECB-40D7-9A40-6C08EB5B9074}" type="doc">
      <dgm:prSet loTypeId="urn:microsoft.com/office/officeart/2008/layout/LinedList" loCatId="list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GB"/>
        </a:p>
      </dgm:t>
    </dgm:pt>
    <dgm:pt modelId="{C4489444-A040-4038-AF9D-8D91FBE39F61}">
      <dgm:prSet phldrT="[Text]" custT="1"/>
      <dgm:spPr>
        <a:gradFill rotWithShape="0">
          <a:gsLst>
            <a:gs pos="79000">
              <a:srgbClr val="BF7D73">
                <a:alpha val="85000"/>
                <a:lumMod val="97000"/>
                <a:lumOff val="3000"/>
              </a:srgbClr>
            </a:gs>
            <a:gs pos="0">
              <a:srgbClr val="FFC000"/>
            </a:gs>
            <a:gs pos="48000">
              <a:schemeClr val="accent4">
                <a:lumMod val="97000"/>
                <a:lumOff val="3000"/>
              </a:schemeClr>
            </a:gs>
            <a:gs pos="100000">
              <a:schemeClr val="accent4">
                <a:lumMod val="60000"/>
                <a:lumOff val="40000"/>
              </a:schemeClr>
            </a:gs>
          </a:gsLst>
          <a:lin ang="16200000" scaled="1"/>
        </a:gradFill>
      </dgm:spPr>
      <dgm:t>
        <a:bodyPr/>
        <a:lstStyle/>
        <a:p>
          <a:r>
            <a:rPr lang="en-GB" sz="1800" b="1" dirty="0">
              <a:solidFill>
                <a:schemeClr val="bg1"/>
              </a:solidFill>
            </a:rPr>
            <a:t>Overview</a:t>
          </a:r>
        </a:p>
      </dgm:t>
    </dgm:pt>
    <dgm:pt modelId="{B00EF80F-1CE5-4979-A78E-D97B08CA3DB4}" type="parTrans" cxnId="{EAB712F6-B557-407D-B0B8-7025171B8B7C}">
      <dgm:prSet/>
      <dgm:spPr/>
      <dgm:t>
        <a:bodyPr/>
        <a:lstStyle/>
        <a:p>
          <a:endParaRPr lang="en-GB"/>
        </a:p>
      </dgm:t>
    </dgm:pt>
    <dgm:pt modelId="{5F58B7C0-DA8E-4A3F-8F5E-B0D1B5F37092}" type="sibTrans" cxnId="{EAB712F6-B557-407D-B0B8-7025171B8B7C}">
      <dgm:prSet/>
      <dgm:spPr/>
      <dgm:t>
        <a:bodyPr/>
        <a:lstStyle/>
        <a:p>
          <a:endParaRPr lang="en-GB"/>
        </a:p>
      </dgm:t>
    </dgm:pt>
    <dgm:pt modelId="{1CBA7579-D824-4C06-8998-1DBAB465EE46}">
      <dgm:prSet phldrT="[Text]" custT="1"/>
      <dgm:spPr>
        <a:gradFill rotWithShape="0">
          <a:gsLst>
            <a:gs pos="79000">
              <a:srgbClr val="BF7D73">
                <a:alpha val="85000"/>
                <a:lumMod val="97000"/>
                <a:lumOff val="3000"/>
              </a:srgbClr>
            </a:gs>
            <a:gs pos="0">
              <a:srgbClr val="FFC000"/>
            </a:gs>
            <a:gs pos="48000">
              <a:schemeClr val="accent4">
                <a:lumMod val="97000"/>
                <a:lumOff val="3000"/>
              </a:schemeClr>
            </a:gs>
            <a:gs pos="100000">
              <a:schemeClr val="accent4">
                <a:lumMod val="60000"/>
                <a:lumOff val="40000"/>
              </a:schemeClr>
            </a:gs>
          </a:gsLst>
          <a:lin ang="16200000" scaled="1"/>
        </a:gradFill>
      </dgm:spPr>
      <dgm:t>
        <a:bodyPr/>
        <a:lstStyle/>
        <a:p>
          <a:r>
            <a:rPr lang="en-GB" sz="1800" b="1" dirty="0">
              <a:solidFill>
                <a:schemeClr val="bg1"/>
              </a:solidFill>
            </a:rPr>
            <a:t>History</a:t>
          </a:r>
        </a:p>
      </dgm:t>
    </dgm:pt>
    <dgm:pt modelId="{63289E2C-C8DA-44E0-94BD-00AD8A400501}" type="parTrans" cxnId="{8291EC33-1758-41B8-B3C1-460A6A2B1157}">
      <dgm:prSet/>
      <dgm:spPr/>
      <dgm:t>
        <a:bodyPr/>
        <a:lstStyle/>
        <a:p>
          <a:endParaRPr lang="en-GB"/>
        </a:p>
      </dgm:t>
    </dgm:pt>
    <dgm:pt modelId="{A387544D-ADD0-4B04-B937-9E0FD14AF076}" type="sibTrans" cxnId="{8291EC33-1758-41B8-B3C1-460A6A2B1157}">
      <dgm:prSet/>
      <dgm:spPr/>
      <dgm:t>
        <a:bodyPr/>
        <a:lstStyle/>
        <a:p>
          <a:endParaRPr lang="en-GB"/>
        </a:p>
      </dgm:t>
    </dgm:pt>
    <dgm:pt modelId="{0F27B7D6-D9D1-4C1D-A41C-3186C015FD64}">
      <dgm:prSet custT="1"/>
      <dgm:spPr>
        <a:gradFill rotWithShape="0">
          <a:gsLst>
            <a:gs pos="79000">
              <a:srgbClr val="BF7D73">
                <a:alpha val="85000"/>
                <a:lumMod val="97000"/>
                <a:lumOff val="3000"/>
              </a:srgbClr>
            </a:gs>
            <a:gs pos="0">
              <a:srgbClr val="FFC000"/>
            </a:gs>
            <a:gs pos="48000">
              <a:schemeClr val="accent4">
                <a:lumMod val="97000"/>
                <a:lumOff val="3000"/>
              </a:schemeClr>
            </a:gs>
            <a:gs pos="100000">
              <a:schemeClr val="accent4">
                <a:lumMod val="60000"/>
                <a:lumOff val="40000"/>
              </a:schemeClr>
            </a:gs>
          </a:gsLst>
          <a:lin ang="16200000" scaled="1"/>
        </a:gradFill>
      </dgm:spPr>
      <dgm:t>
        <a:bodyPr/>
        <a:lstStyle/>
        <a:p>
          <a:pPr>
            <a:buSzPts val="1000"/>
            <a:buFont typeface="Courier New" panose="02070309020205020404" pitchFamily="49" charset="0"/>
            <a:buChar char="o"/>
          </a:pPr>
          <a:r>
            <a:rPr lang="en-GB" sz="1800" b="1">
              <a:solidFill>
                <a:schemeClr val="bg1"/>
              </a:solidFill>
            </a:rPr>
            <a:t>Deepfake technology uses AI to create realistic but fake audio, video, text, and images.</a:t>
          </a:r>
        </a:p>
      </dgm:t>
    </dgm:pt>
    <dgm:pt modelId="{8CB2E80B-9E25-455C-BFA0-4170A31B2894}" type="parTrans" cxnId="{205F4222-0E83-431A-B532-5E5153E73365}">
      <dgm:prSet/>
      <dgm:spPr/>
      <dgm:t>
        <a:bodyPr/>
        <a:lstStyle/>
        <a:p>
          <a:endParaRPr lang="en-GB"/>
        </a:p>
      </dgm:t>
    </dgm:pt>
    <dgm:pt modelId="{824E35A6-DE6E-4F2C-A5CD-FEAAE6F05ACA}" type="sibTrans" cxnId="{205F4222-0E83-431A-B532-5E5153E73365}">
      <dgm:prSet/>
      <dgm:spPr/>
      <dgm:t>
        <a:bodyPr/>
        <a:lstStyle/>
        <a:p>
          <a:endParaRPr lang="en-GB"/>
        </a:p>
      </dgm:t>
    </dgm:pt>
    <dgm:pt modelId="{FF318AF2-9162-440E-8B92-F03FD81F2B83}">
      <dgm:prSet custT="1"/>
      <dgm:spPr>
        <a:gradFill rotWithShape="0">
          <a:gsLst>
            <a:gs pos="79000">
              <a:srgbClr val="BF7D73">
                <a:alpha val="85000"/>
                <a:lumMod val="97000"/>
                <a:lumOff val="3000"/>
              </a:srgbClr>
            </a:gs>
            <a:gs pos="0">
              <a:srgbClr val="FFC000"/>
            </a:gs>
            <a:gs pos="48000">
              <a:schemeClr val="accent4">
                <a:lumMod val="97000"/>
                <a:lumOff val="3000"/>
              </a:schemeClr>
            </a:gs>
            <a:gs pos="100000">
              <a:schemeClr val="accent4">
                <a:lumMod val="60000"/>
                <a:lumOff val="40000"/>
              </a:schemeClr>
            </a:gs>
          </a:gsLst>
          <a:lin ang="16200000" scaled="1"/>
        </a:gradFill>
      </dgm:spPr>
      <dgm:t>
        <a:bodyPr/>
        <a:lstStyle/>
        <a:p>
          <a:pPr>
            <a:buSzPts val="1000"/>
            <a:buFont typeface="Courier New" panose="02070309020205020404" pitchFamily="49" charset="0"/>
            <a:buChar char="o"/>
          </a:pPr>
          <a:r>
            <a:rPr lang="en-GB" sz="1800" b="1">
              <a:solidFill>
                <a:schemeClr val="bg1"/>
              </a:solidFill>
            </a:rPr>
            <a:t>Rapid development in recent years due to improved algorithms and computing power.</a:t>
          </a:r>
        </a:p>
      </dgm:t>
    </dgm:pt>
    <dgm:pt modelId="{BC2E6025-C9C3-465F-9993-95DA6B9AD069}" type="parTrans" cxnId="{2D6A2B2E-A25A-4590-97B1-F4F28BCC715E}">
      <dgm:prSet/>
      <dgm:spPr/>
      <dgm:t>
        <a:bodyPr/>
        <a:lstStyle/>
        <a:p>
          <a:endParaRPr lang="en-GB"/>
        </a:p>
      </dgm:t>
    </dgm:pt>
    <dgm:pt modelId="{51FB1931-313F-40E6-BCAF-CBA9AEA64C86}" type="sibTrans" cxnId="{2D6A2B2E-A25A-4590-97B1-F4F28BCC715E}">
      <dgm:prSet/>
      <dgm:spPr/>
      <dgm:t>
        <a:bodyPr/>
        <a:lstStyle/>
        <a:p>
          <a:endParaRPr lang="en-GB"/>
        </a:p>
      </dgm:t>
    </dgm:pt>
    <dgm:pt modelId="{F0870D8B-8DF1-4797-BCE5-7D51A04FD260}">
      <dgm:prSet phldrT="[Text]" custT="1"/>
      <dgm:spPr>
        <a:gradFill rotWithShape="0">
          <a:gsLst>
            <a:gs pos="79000">
              <a:srgbClr val="BF7D73">
                <a:alpha val="85000"/>
                <a:lumMod val="97000"/>
                <a:lumOff val="3000"/>
              </a:srgbClr>
            </a:gs>
            <a:gs pos="0">
              <a:srgbClr val="FFC000"/>
            </a:gs>
            <a:gs pos="48000">
              <a:schemeClr val="accent4">
                <a:lumMod val="97000"/>
                <a:lumOff val="3000"/>
              </a:schemeClr>
            </a:gs>
            <a:gs pos="100000">
              <a:schemeClr val="accent4">
                <a:lumMod val="60000"/>
                <a:lumOff val="40000"/>
              </a:schemeClr>
            </a:gs>
          </a:gsLst>
          <a:lin ang="16200000" scaled="1"/>
        </a:gradFill>
      </dgm:spPr>
      <dgm:t>
        <a:bodyPr/>
        <a:lstStyle/>
        <a:p>
          <a:r>
            <a:rPr lang="en-GB" sz="1800" b="1" dirty="0">
              <a:solidFill>
                <a:schemeClr val="bg1"/>
              </a:solidFill>
            </a:rPr>
            <a:t>Types and Creation Process</a:t>
          </a:r>
        </a:p>
      </dgm:t>
    </dgm:pt>
    <dgm:pt modelId="{C6FCDAFE-F097-4C53-BCC9-AC445BFE1128}" type="parTrans" cxnId="{662FCE20-A430-4119-A0C3-9948CC1C63CF}">
      <dgm:prSet/>
      <dgm:spPr/>
      <dgm:t>
        <a:bodyPr/>
        <a:lstStyle/>
        <a:p>
          <a:endParaRPr lang="en-GB"/>
        </a:p>
      </dgm:t>
    </dgm:pt>
    <dgm:pt modelId="{93FB3FD0-9854-4BEA-9090-F4CC1D01A1A8}" type="sibTrans" cxnId="{662FCE20-A430-4119-A0C3-9948CC1C63CF}">
      <dgm:prSet/>
      <dgm:spPr/>
      <dgm:t>
        <a:bodyPr/>
        <a:lstStyle/>
        <a:p>
          <a:endParaRPr lang="en-GB"/>
        </a:p>
      </dgm:t>
    </dgm:pt>
    <dgm:pt modelId="{B8E66305-5114-439F-A1E3-B6C9304B9BE0}">
      <dgm:prSet custT="1"/>
      <dgm:spPr>
        <a:gradFill rotWithShape="0">
          <a:gsLst>
            <a:gs pos="79000">
              <a:srgbClr val="BF7D73">
                <a:alpha val="85000"/>
                <a:lumMod val="97000"/>
                <a:lumOff val="3000"/>
              </a:srgbClr>
            </a:gs>
            <a:gs pos="0">
              <a:srgbClr val="FFC000"/>
            </a:gs>
            <a:gs pos="48000">
              <a:schemeClr val="accent4">
                <a:lumMod val="97000"/>
                <a:lumOff val="3000"/>
              </a:schemeClr>
            </a:gs>
            <a:gs pos="100000">
              <a:schemeClr val="accent4">
                <a:lumMod val="60000"/>
                <a:lumOff val="40000"/>
              </a:schemeClr>
            </a:gs>
          </a:gsLst>
          <a:lin ang="16200000" scaled="1"/>
        </a:gradFill>
      </dgm:spPr>
      <dgm:t>
        <a:bodyPr/>
        <a:lstStyle/>
        <a:p>
          <a:pPr>
            <a:buSzPts val="1000"/>
            <a:buFont typeface="Courier New" panose="02070309020205020404" pitchFamily="49" charset="0"/>
            <a:buChar char="o"/>
          </a:pPr>
          <a:r>
            <a:rPr lang="en-GB" sz="1800" b="1">
              <a:solidFill>
                <a:schemeClr val="bg1"/>
              </a:solidFill>
            </a:rPr>
            <a:t>Types: Video, audio, image, and text deepfakes.</a:t>
          </a:r>
        </a:p>
      </dgm:t>
    </dgm:pt>
    <dgm:pt modelId="{0CD78456-D2B3-413F-B8FD-CD51EF2E9B64}" type="parTrans" cxnId="{20878191-2B11-4EBA-8BE9-658D467812FE}">
      <dgm:prSet/>
      <dgm:spPr/>
      <dgm:t>
        <a:bodyPr/>
        <a:lstStyle/>
        <a:p>
          <a:endParaRPr lang="en-GB"/>
        </a:p>
      </dgm:t>
    </dgm:pt>
    <dgm:pt modelId="{2418CE3C-3441-4C3C-A328-3FD998DB369E}" type="sibTrans" cxnId="{20878191-2B11-4EBA-8BE9-658D467812FE}">
      <dgm:prSet/>
      <dgm:spPr/>
      <dgm:t>
        <a:bodyPr/>
        <a:lstStyle/>
        <a:p>
          <a:endParaRPr lang="en-GB"/>
        </a:p>
      </dgm:t>
    </dgm:pt>
    <dgm:pt modelId="{24FA411B-9C35-43C7-996C-0682D60EB97C}">
      <dgm:prSet custT="1"/>
      <dgm:spPr>
        <a:gradFill rotWithShape="0">
          <a:gsLst>
            <a:gs pos="79000">
              <a:srgbClr val="BF7D73">
                <a:alpha val="85000"/>
                <a:lumMod val="97000"/>
                <a:lumOff val="3000"/>
              </a:srgbClr>
            </a:gs>
            <a:gs pos="0">
              <a:srgbClr val="FFC000"/>
            </a:gs>
            <a:gs pos="48000">
              <a:schemeClr val="accent4">
                <a:lumMod val="97000"/>
                <a:lumOff val="3000"/>
              </a:schemeClr>
            </a:gs>
            <a:gs pos="100000">
              <a:schemeClr val="accent4">
                <a:lumMod val="60000"/>
                <a:lumOff val="40000"/>
              </a:schemeClr>
            </a:gs>
          </a:gsLst>
          <a:lin ang="16200000" scaled="1"/>
        </a:gradFill>
      </dgm:spPr>
      <dgm:t>
        <a:bodyPr/>
        <a:lstStyle/>
        <a:p>
          <a:pPr>
            <a:buSzPts val="1000"/>
            <a:buFont typeface="Courier New" panose="02070309020205020404" pitchFamily="49" charset="0"/>
            <a:buChar char="o"/>
          </a:pPr>
          <a:r>
            <a:rPr lang="en-GB" sz="1800" b="1" dirty="0">
              <a:solidFill>
                <a:schemeClr val="bg1"/>
              </a:solidFill>
            </a:rPr>
            <a:t> GANs (Generative Adversarial Networks) and Natural Language Processing (NLP)</a:t>
          </a:r>
        </a:p>
      </dgm:t>
    </dgm:pt>
    <dgm:pt modelId="{19817D7E-97BA-4D3A-8715-E3963AB2E57E}" type="parTrans" cxnId="{5E5446D4-7EB4-45B9-9148-26E1EA5B1D84}">
      <dgm:prSet/>
      <dgm:spPr/>
      <dgm:t>
        <a:bodyPr/>
        <a:lstStyle/>
        <a:p>
          <a:endParaRPr lang="en-GB"/>
        </a:p>
      </dgm:t>
    </dgm:pt>
    <dgm:pt modelId="{6FE065AA-0C29-45D2-ABBD-F768D9AE6089}" type="sibTrans" cxnId="{5E5446D4-7EB4-45B9-9148-26E1EA5B1D84}">
      <dgm:prSet/>
      <dgm:spPr/>
      <dgm:t>
        <a:bodyPr/>
        <a:lstStyle/>
        <a:p>
          <a:endParaRPr lang="en-GB"/>
        </a:p>
      </dgm:t>
    </dgm:pt>
    <dgm:pt modelId="{F008D9E8-4ABA-460C-AA96-BF825F2EE81E}">
      <dgm:prSet custT="1"/>
      <dgm:spPr>
        <a:gradFill rotWithShape="0">
          <a:gsLst>
            <a:gs pos="79000">
              <a:srgbClr val="BF7D73">
                <a:alpha val="85000"/>
                <a:lumMod val="97000"/>
                <a:lumOff val="3000"/>
              </a:srgbClr>
            </a:gs>
            <a:gs pos="0">
              <a:srgbClr val="FFC000"/>
            </a:gs>
            <a:gs pos="48000">
              <a:schemeClr val="accent4">
                <a:lumMod val="97000"/>
                <a:lumOff val="3000"/>
              </a:schemeClr>
            </a:gs>
            <a:gs pos="100000">
              <a:schemeClr val="accent4">
                <a:lumMod val="60000"/>
                <a:lumOff val="40000"/>
              </a:schemeClr>
            </a:gs>
          </a:gsLst>
          <a:lin ang="16200000" scaled="1"/>
        </a:gradFill>
      </dgm:spPr>
      <dgm:t>
        <a:bodyPr/>
        <a:lstStyle/>
        <a:p>
          <a:r>
            <a:rPr lang="en-GB" sz="1800" b="1" dirty="0">
              <a:solidFill>
                <a:schemeClr val="bg1"/>
              </a:solidFill>
            </a:rPr>
            <a:t>Tools </a:t>
          </a:r>
          <a:r>
            <a:rPr lang="en-GB" sz="1800" b="1">
              <a:solidFill>
                <a:schemeClr val="bg1"/>
              </a:solidFill>
            </a:rPr>
            <a:t>and Services</a:t>
          </a:r>
          <a:endParaRPr lang="en-GB" sz="1800" b="1" dirty="0">
            <a:solidFill>
              <a:schemeClr val="bg1"/>
            </a:solidFill>
          </a:endParaRPr>
        </a:p>
      </dgm:t>
    </dgm:pt>
    <dgm:pt modelId="{2DF42D61-71C7-4998-A4C1-E535A741C486}" type="parTrans" cxnId="{0BBE05AD-8295-4D0D-8E03-F698A55BEC93}">
      <dgm:prSet/>
      <dgm:spPr/>
      <dgm:t>
        <a:bodyPr/>
        <a:lstStyle/>
        <a:p>
          <a:endParaRPr lang="en-GB"/>
        </a:p>
      </dgm:t>
    </dgm:pt>
    <dgm:pt modelId="{71ABF616-1B80-4B34-800D-EC7A01A0DA30}" type="sibTrans" cxnId="{0BBE05AD-8295-4D0D-8E03-F698A55BEC93}">
      <dgm:prSet/>
      <dgm:spPr/>
      <dgm:t>
        <a:bodyPr/>
        <a:lstStyle/>
        <a:p>
          <a:endParaRPr lang="en-GB"/>
        </a:p>
      </dgm:t>
    </dgm:pt>
    <dgm:pt modelId="{321557E3-647F-4BD4-ACFF-9C2FF77A7F60}">
      <dgm:prSet custT="1"/>
      <dgm:spPr>
        <a:gradFill rotWithShape="0">
          <a:gsLst>
            <a:gs pos="79000">
              <a:srgbClr val="BF7D73">
                <a:alpha val="85000"/>
                <a:lumMod val="97000"/>
                <a:lumOff val="3000"/>
              </a:srgbClr>
            </a:gs>
            <a:gs pos="0">
              <a:srgbClr val="FFC000"/>
            </a:gs>
            <a:gs pos="48000">
              <a:schemeClr val="accent4">
                <a:lumMod val="97000"/>
                <a:lumOff val="3000"/>
              </a:schemeClr>
            </a:gs>
            <a:gs pos="100000">
              <a:schemeClr val="accent4">
                <a:lumMod val="60000"/>
                <a:lumOff val="40000"/>
              </a:schemeClr>
            </a:gs>
          </a:gsLst>
          <a:lin ang="16200000" scaled="1"/>
        </a:gradFill>
      </dgm:spPr>
      <dgm:t>
        <a:bodyPr/>
        <a:lstStyle/>
        <a:p>
          <a:pPr>
            <a:buSzPts val="1000"/>
            <a:buFont typeface="Courier New" panose="02070309020205020404" pitchFamily="49" charset="0"/>
            <a:buChar char="o"/>
          </a:pPr>
          <a:r>
            <a:rPr lang="en-GB" sz="1800" b="1">
              <a:solidFill>
                <a:schemeClr val="bg1"/>
              </a:solidFill>
            </a:rPr>
            <a:t>Available tools: DeepFaceLab, FaceSwap, GPT-3 for text deepfakes, and more.</a:t>
          </a:r>
        </a:p>
      </dgm:t>
    </dgm:pt>
    <dgm:pt modelId="{82AFC765-18CB-47A3-9CAA-BB5E7E012343}" type="parTrans" cxnId="{501C0EB5-0E52-492D-924E-44606CCB919F}">
      <dgm:prSet/>
      <dgm:spPr/>
      <dgm:t>
        <a:bodyPr/>
        <a:lstStyle/>
        <a:p>
          <a:endParaRPr lang="en-GB"/>
        </a:p>
      </dgm:t>
    </dgm:pt>
    <dgm:pt modelId="{7025ECFD-07CE-4680-905A-7ABC98BC534A}" type="sibTrans" cxnId="{501C0EB5-0E52-492D-924E-44606CCB919F}">
      <dgm:prSet/>
      <dgm:spPr/>
      <dgm:t>
        <a:bodyPr/>
        <a:lstStyle/>
        <a:p>
          <a:endParaRPr lang="en-GB"/>
        </a:p>
      </dgm:t>
    </dgm:pt>
    <dgm:pt modelId="{B009FE1E-D064-4D02-A4C5-7E528C6FD1E1}">
      <dgm:prSet custT="1"/>
      <dgm:spPr>
        <a:gradFill rotWithShape="0">
          <a:gsLst>
            <a:gs pos="79000">
              <a:srgbClr val="BF7D73">
                <a:alpha val="85000"/>
                <a:lumMod val="97000"/>
                <a:lumOff val="3000"/>
              </a:srgbClr>
            </a:gs>
            <a:gs pos="0">
              <a:srgbClr val="FFC000"/>
            </a:gs>
            <a:gs pos="48000">
              <a:schemeClr val="accent4">
                <a:lumMod val="97000"/>
                <a:lumOff val="3000"/>
              </a:schemeClr>
            </a:gs>
            <a:gs pos="100000">
              <a:schemeClr val="accent4">
                <a:lumMod val="60000"/>
                <a:lumOff val="40000"/>
              </a:schemeClr>
            </a:gs>
          </a:gsLst>
          <a:lin ang="16200000" scaled="1"/>
        </a:gradFill>
      </dgm:spPr>
      <dgm:t>
        <a:bodyPr/>
        <a:lstStyle/>
        <a:p>
          <a:pPr>
            <a:buSzPts val="1000"/>
            <a:buFont typeface="Courier New" panose="02070309020205020404" pitchFamily="49" charset="0"/>
            <a:buChar char="o"/>
          </a:pPr>
          <a:r>
            <a:rPr lang="en-GB" sz="1800" b="1">
              <a:solidFill>
                <a:schemeClr val="bg1"/>
              </a:solidFill>
            </a:rPr>
            <a:t>Services: Both commercial and open-source platforms for creating deepfakes.</a:t>
          </a:r>
        </a:p>
      </dgm:t>
    </dgm:pt>
    <dgm:pt modelId="{53B823A9-434A-41DF-8CB8-1E2AC126E1EE}" type="parTrans" cxnId="{BF9FFEF1-AF72-48CD-B6A5-9E070A61FF83}">
      <dgm:prSet/>
      <dgm:spPr/>
      <dgm:t>
        <a:bodyPr/>
        <a:lstStyle/>
        <a:p>
          <a:endParaRPr lang="en-GB"/>
        </a:p>
      </dgm:t>
    </dgm:pt>
    <dgm:pt modelId="{3A1B63F6-8D30-4BD2-B4D2-3AA173EEF9A6}" type="sibTrans" cxnId="{BF9FFEF1-AF72-48CD-B6A5-9E070A61FF83}">
      <dgm:prSet/>
      <dgm:spPr/>
      <dgm:t>
        <a:bodyPr/>
        <a:lstStyle/>
        <a:p>
          <a:endParaRPr lang="en-GB"/>
        </a:p>
      </dgm:t>
    </dgm:pt>
    <dgm:pt modelId="{D7A5B3CC-EAD3-4A02-9986-D4278FFD93C3}">
      <dgm:prSet custT="1"/>
      <dgm:spPr>
        <a:gradFill rotWithShape="0">
          <a:gsLst>
            <a:gs pos="79000">
              <a:srgbClr val="BF7D73">
                <a:alpha val="85000"/>
                <a:lumMod val="97000"/>
                <a:lumOff val="3000"/>
              </a:srgbClr>
            </a:gs>
            <a:gs pos="0">
              <a:srgbClr val="FFC000"/>
            </a:gs>
            <a:gs pos="48000">
              <a:schemeClr val="accent4">
                <a:lumMod val="97000"/>
                <a:lumOff val="3000"/>
              </a:schemeClr>
            </a:gs>
            <a:gs pos="100000">
              <a:schemeClr val="accent4">
                <a:lumMod val="60000"/>
                <a:lumOff val="40000"/>
              </a:schemeClr>
            </a:gs>
          </a:gsLst>
          <a:lin ang="16200000" scaled="1"/>
        </a:gradFill>
      </dgm:spPr>
      <dgm:t>
        <a:bodyPr/>
        <a:lstStyle/>
        <a:p>
          <a:r>
            <a:rPr lang="en-GB" sz="1800" b="1" dirty="0">
              <a:solidFill>
                <a:schemeClr val="bg1"/>
              </a:solidFill>
            </a:rPr>
            <a:t>Advantages and Disadvantages</a:t>
          </a:r>
        </a:p>
      </dgm:t>
    </dgm:pt>
    <dgm:pt modelId="{D07E0090-5EFA-4FD3-BD9E-1ED30FC05755}" type="parTrans" cxnId="{82428A7A-8FCC-4BAC-B61C-428E80DF0157}">
      <dgm:prSet/>
      <dgm:spPr/>
      <dgm:t>
        <a:bodyPr/>
        <a:lstStyle/>
        <a:p>
          <a:endParaRPr lang="en-GB"/>
        </a:p>
      </dgm:t>
    </dgm:pt>
    <dgm:pt modelId="{BB0685B4-1F70-45DA-AFFB-61E8AD9916C6}" type="sibTrans" cxnId="{82428A7A-8FCC-4BAC-B61C-428E80DF0157}">
      <dgm:prSet/>
      <dgm:spPr/>
      <dgm:t>
        <a:bodyPr/>
        <a:lstStyle/>
        <a:p>
          <a:endParaRPr lang="en-GB"/>
        </a:p>
      </dgm:t>
    </dgm:pt>
    <dgm:pt modelId="{B886157E-BF1D-4D1B-BBCB-4CB47934C702}">
      <dgm:prSet custT="1"/>
      <dgm:spPr>
        <a:gradFill rotWithShape="0">
          <a:gsLst>
            <a:gs pos="79000">
              <a:srgbClr val="BF7D73">
                <a:alpha val="85000"/>
                <a:lumMod val="97000"/>
                <a:lumOff val="3000"/>
              </a:srgbClr>
            </a:gs>
            <a:gs pos="0">
              <a:srgbClr val="FFC000"/>
            </a:gs>
            <a:gs pos="48000">
              <a:schemeClr val="accent4">
                <a:lumMod val="97000"/>
                <a:lumOff val="3000"/>
              </a:schemeClr>
            </a:gs>
            <a:gs pos="100000">
              <a:schemeClr val="accent4">
                <a:lumMod val="60000"/>
                <a:lumOff val="40000"/>
              </a:schemeClr>
            </a:gs>
          </a:gsLst>
          <a:lin ang="16200000" scaled="1"/>
        </a:gradFill>
      </dgm:spPr>
      <dgm:t>
        <a:bodyPr/>
        <a:lstStyle/>
        <a:p>
          <a:r>
            <a:rPr lang="en-GB" sz="1800" b="1" dirty="0">
              <a:solidFill>
                <a:schemeClr val="bg1"/>
              </a:solidFill>
            </a:rPr>
            <a:t>Entertainment, training tools. and media </a:t>
          </a:r>
        </a:p>
      </dgm:t>
    </dgm:pt>
    <dgm:pt modelId="{FCAF46E0-DA3B-4CDB-AB73-890A785475AE}" type="parTrans" cxnId="{2FCD2530-6225-44D6-A552-336448F6A2A2}">
      <dgm:prSet/>
      <dgm:spPr/>
      <dgm:t>
        <a:bodyPr/>
        <a:lstStyle/>
        <a:p>
          <a:endParaRPr lang="en-GB"/>
        </a:p>
      </dgm:t>
    </dgm:pt>
    <dgm:pt modelId="{579E56B2-01D7-4BFA-A892-A0339AFA0A4B}" type="sibTrans" cxnId="{2FCD2530-6225-44D6-A552-336448F6A2A2}">
      <dgm:prSet/>
      <dgm:spPr/>
      <dgm:t>
        <a:bodyPr/>
        <a:lstStyle/>
        <a:p>
          <a:endParaRPr lang="en-GB"/>
        </a:p>
      </dgm:t>
    </dgm:pt>
    <dgm:pt modelId="{DF8057CD-6317-4281-9DE3-3AB51827D690}">
      <dgm:prSet custT="1"/>
      <dgm:spPr>
        <a:gradFill rotWithShape="0">
          <a:gsLst>
            <a:gs pos="79000">
              <a:srgbClr val="BF7D73">
                <a:alpha val="85000"/>
                <a:lumMod val="97000"/>
                <a:lumOff val="3000"/>
              </a:srgbClr>
            </a:gs>
            <a:gs pos="0">
              <a:srgbClr val="FFC000"/>
            </a:gs>
            <a:gs pos="48000">
              <a:schemeClr val="accent4">
                <a:lumMod val="97000"/>
                <a:lumOff val="3000"/>
              </a:schemeClr>
            </a:gs>
            <a:gs pos="100000">
              <a:schemeClr val="accent4">
                <a:lumMod val="60000"/>
                <a:lumOff val="40000"/>
              </a:schemeClr>
            </a:gs>
          </a:gsLst>
          <a:lin ang="16200000" scaled="1"/>
        </a:gradFill>
      </dgm:spPr>
      <dgm:t>
        <a:bodyPr/>
        <a:lstStyle/>
        <a:p>
          <a:r>
            <a:rPr lang="en-GB" sz="1800" b="1" dirty="0">
              <a:solidFill>
                <a:schemeClr val="bg1"/>
              </a:solidFill>
            </a:rPr>
            <a:t>Misinformation and fake news</a:t>
          </a:r>
        </a:p>
      </dgm:t>
    </dgm:pt>
    <dgm:pt modelId="{9E4F9B4D-756B-477F-9ADB-5F79B72C0BA6}" type="parTrans" cxnId="{7B29CB15-007F-4F2E-9B0F-73AD7A36F281}">
      <dgm:prSet/>
      <dgm:spPr/>
      <dgm:t>
        <a:bodyPr/>
        <a:lstStyle/>
        <a:p>
          <a:endParaRPr lang="en-GB"/>
        </a:p>
      </dgm:t>
    </dgm:pt>
    <dgm:pt modelId="{B6953AD1-249C-4728-8354-AB7848F428EF}" type="sibTrans" cxnId="{7B29CB15-007F-4F2E-9B0F-73AD7A36F281}">
      <dgm:prSet/>
      <dgm:spPr/>
      <dgm:t>
        <a:bodyPr/>
        <a:lstStyle/>
        <a:p>
          <a:endParaRPr lang="en-GB"/>
        </a:p>
      </dgm:t>
    </dgm:pt>
    <dgm:pt modelId="{9FAE9E29-390B-48E0-92FA-6E1B14ED30CB}">
      <dgm:prSet custT="1"/>
      <dgm:spPr>
        <a:gradFill rotWithShape="0">
          <a:gsLst>
            <a:gs pos="79000">
              <a:srgbClr val="BF7D73">
                <a:alpha val="85000"/>
                <a:lumMod val="97000"/>
                <a:lumOff val="3000"/>
              </a:srgbClr>
            </a:gs>
            <a:gs pos="0">
              <a:srgbClr val="FFC000"/>
            </a:gs>
            <a:gs pos="48000">
              <a:schemeClr val="accent4">
                <a:lumMod val="97000"/>
                <a:lumOff val="3000"/>
              </a:schemeClr>
            </a:gs>
            <a:gs pos="100000">
              <a:schemeClr val="accent4">
                <a:lumMod val="60000"/>
                <a:lumOff val="40000"/>
              </a:schemeClr>
            </a:gs>
          </a:gsLst>
          <a:lin ang="16200000" scaled="1"/>
        </a:gradFill>
      </dgm:spPr>
      <dgm:t>
        <a:bodyPr/>
        <a:lstStyle/>
        <a:p>
          <a:r>
            <a:rPr lang="en-GB" sz="1800" b="1" dirty="0">
              <a:solidFill>
                <a:schemeClr val="bg1"/>
              </a:solidFill>
            </a:rPr>
            <a:t>Future Scope</a:t>
          </a:r>
        </a:p>
      </dgm:t>
    </dgm:pt>
    <dgm:pt modelId="{782F61CD-8DE8-4CDB-AF59-496310FABEEB}" type="parTrans" cxnId="{C573A681-BBCA-4E9B-A16A-5BEAEE9E234E}">
      <dgm:prSet/>
      <dgm:spPr/>
      <dgm:t>
        <a:bodyPr/>
        <a:lstStyle/>
        <a:p>
          <a:endParaRPr lang="en-GB"/>
        </a:p>
      </dgm:t>
    </dgm:pt>
    <dgm:pt modelId="{296B664F-6A21-48D1-A8C1-89A853030964}" type="sibTrans" cxnId="{C573A681-BBCA-4E9B-A16A-5BEAEE9E234E}">
      <dgm:prSet/>
      <dgm:spPr/>
      <dgm:t>
        <a:bodyPr/>
        <a:lstStyle/>
        <a:p>
          <a:endParaRPr lang="en-GB"/>
        </a:p>
      </dgm:t>
    </dgm:pt>
    <dgm:pt modelId="{2A274128-5C81-4FA2-814B-620E51850485}">
      <dgm:prSet custT="1"/>
      <dgm:spPr>
        <a:gradFill rotWithShape="0">
          <a:gsLst>
            <a:gs pos="79000">
              <a:srgbClr val="BF7D73">
                <a:alpha val="85000"/>
                <a:lumMod val="97000"/>
                <a:lumOff val="3000"/>
              </a:srgbClr>
            </a:gs>
            <a:gs pos="0">
              <a:srgbClr val="FFC000"/>
            </a:gs>
            <a:gs pos="48000">
              <a:schemeClr val="accent4">
                <a:lumMod val="97000"/>
                <a:lumOff val="3000"/>
              </a:schemeClr>
            </a:gs>
            <a:gs pos="100000">
              <a:schemeClr val="accent4">
                <a:lumMod val="60000"/>
                <a:lumOff val="40000"/>
              </a:schemeClr>
            </a:gs>
          </a:gsLst>
          <a:lin ang="16200000" scaled="1"/>
        </a:gradFill>
      </dgm:spPr>
      <dgm:t>
        <a:bodyPr/>
        <a:lstStyle/>
        <a:p>
          <a:pPr>
            <a:buSzPts val="1000"/>
            <a:buFont typeface="Courier New" panose="02070309020205020404" pitchFamily="49" charset="0"/>
            <a:buChar char="o"/>
          </a:pPr>
          <a:r>
            <a:rPr lang="en-GB" sz="1800" b="1">
              <a:solidFill>
                <a:schemeClr val="bg1"/>
              </a:solidFill>
            </a:rPr>
            <a:t>Ongoing advancements in AI.</a:t>
          </a:r>
        </a:p>
      </dgm:t>
    </dgm:pt>
    <dgm:pt modelId="{9F05C428-8FD3-4472-89A1-11A67D1AF02C}" type="parTrans" cxnId="{BCF8E423-308F-4D15-A6CD-484B2FC0F691}">
      <dgm:prSet/>
      <dgm:spPr/>
      <dgm:t>
        <a:bodyPr/>
        <a:lstStyle/>
        <a:p>
          <a:endParaRPr lang="en-GB"/>
        </a:p>
      </dgm:t>
    </dgm:pt>
    <dgm:pt modelId="{93F13788-64FF-4DC7-BADB-37B3BFE819ED}" type="sibTrans" cxnId="{BCF8E423-308F-4D15-A6CD-484B2FC0F691}">
      <dgm:prSet/>
      <dgm:spPr/>
      <dgm:t>
        <a:bodyPr/>
        <a:lstStyle/>
        <a:p>
          <a:endParaRPr lang="en-GB"/>
        </a:p>
      </dgm:t>
    </dgm:pt>
    <dgm:pt modelId="{A1C41C9B-BAC9-4BBF-B338-F30C3DDBA3D8}">
      <dgm:prSet custT="1"/>
      <dgm:spPr>
        <a:gradFill rotWithShape="0">
          <a:gsLst>
            <a:gs pos="79000">
              <a:srgbClr val="BF7D73">
                <a:alpha val="85000"/>
                <a:lumMod val="97000"/>
                <a:lumOff val="3000"/>
              </a:srgbClr>
            </a:gs>
            <a:gs pos="0">
              <a:srgbClr val="FFC000"/>
            </a:gs>
            <a:gs pos="48000">
              <a:schemeClr val="accent4">
                <a:lumMod val="97000"/>
                <a:lumOff val="3000"/>
              </a:schemeClr>
            </a:gs>
            <a:gs pos="100000">
              <a:schemeClr val="accent4">
                <a:lumMod val="60000"/>
                <a:lumOff val="40000"/>
              </a:schemeClr>
            </a:gs>
          </a:gsLst>
          <a:lin ang="16200000" scaled="1"/>
        </a:gradFill>
      </dgm:spPr>
      <dgm:t>
        <a:bodyPr/>
        <a:lstStyle/>
        <a:p>
          <a:r>
            <a:rPr lang="en-GB" sz="1800" b="1" dirty="0">
              <a:solidFill>
                <a:schemeClr val="bg1"/>
              </a:solidFill>
            </a:rPr>
            <a:t>Case Studies in India</a:t>
          </a:r>
        </a:p>
      </dgm:t>
    </dgm:pt>
    <dgm:pt modelId="{366A7A69-6F98-4434-AE57-9445777A2421}" type="parTrans" cxnId="{E4113F13-75F4-48F9-8961-06A3B4D6F3B0}">
      <dgm:prSet/>
      <dgm:spPr/>
      <dgm:t>
        <a:bodyPr/>
        <a:lstStyle/>
        <a:p>
          <a:endParaRPr lang="en-GB"/>
        </a:p>
      </dgm:t>
    </dgm:pt>
    <dgm:pt modelId="{88B957D0-AC3B-489F-97DB-C223DE1391BD}" type="sibTrans" cxnId="{E4113F13-75F4-48F9-8961-06A3B4D6F3B0}">
      <dgm:prSet/>
      <dgm:spPr/>
      <dgm:t>
        <a:bodyPr/>
        <a:lstStyle/>
        <a:p>
          <a:endParaRPr lang="en-GB"/>
        </a:p>
      </dgm:t>
    </dgm:pt>
    <dgm:pt modelId="{7C224880-EA7C-4B5A-90D6-57F5EEDCD405}">
      <dgm:prSet custT="1"/>
      <dgm:spPr>
        <a:gradFill rotWithShape="0">
          <a:gsLst>
            <a:gs pos="79000">
              <a:srgbClr val="BF7D73">
                <a:alpha val="85000"/>
                <a:lumMod val="97000"/>
                <a:lumOff val="3000"/>
              </a:srgbClr>
            </a:gs>
            <a:gs pos="0">
              <a:srgbClr val="FFC000"/>
            </a:gs>
            <a:gs pos="48000">
              <a:schemeClr val="accent4">
                <a:lumMod val="97000"/>
                <a:lumOff val="3000"/>
              </a:schemeClr>
            </a:gs>
            <a:gs pos="100000">
              <a:schemeClr val="accent4">
                <a:lumMod val="60000"/>
                <a:lumOff val="40000"/>
              </a:schemeClr>
            </a:gs>
          </a:gsLst>
          <a:lin ang="16200000" scaled="1"/>
        </a:gradFill>
      </dgm:spPr>
      <dgm:t>
        <a:bodyPr/>
        <a:lstStyle/>
        <a:p>
          <a:r>
            <a:rPr lang="en-GB" sz="1800" b="1" dirty="0">
              <a:solidFill>
                <a:schemeClr val="bg1"/>
              </a:solidFill>
            </a:rPr>
            <a:t>Applications in entertainment and media</a:t>
          </a:r>
        </a:p>
      </dgm:t>
    </dgm:pt>
    <dgm:pt modelId="{E9A31CF8-0146-4641-B2C4-7A8808667FB7}" type="parTrans" cxnId="{20B4D8F3-A844-4D0F-9AD0-5A173977B425}">
      <dgm:prSet/>
      <dgm:spPr/>
      <dgm:t>
        <a:bodyPr/>
        <a:lstStyle/>
        <a:p>
          <a:endParaRPr lang="en-GB"/>
        </a:p>
      </dgm:t>
    </dgm:pt>
    <dgm:pt modelId="{F37250D2-9484-46F9-8925-C42E1F697E6D}" type="sibTrans" cxnId="{20B4D8F3-A844-4D0F-9AD0-5A173977B425}">
      <dgm:prSet/>
      <dgm:spPr/>
      <dgm:t>
        <a:bodyPr/>
        <a:lstStyle/>
        <a:p>
          <a:endParaRPr lang="en-GB"/>
        </a:p>
      </dgm:t>
    </dgm:pt>
    <dgm:pt modelId="{B7A072AF-1642-4739-A8B3-17D2AD0A642E}" type="pres">
      <dgm:prSet presAssocID="{437CB71B-6ECB-40D7-9A40-6C08EB5B9074}" presName="vert0" presStyleCnt="0">
        <dgm:presLayoutVars>
          <dgm:dir/>
          <dgm:animOne val="branch"/>
          <dgm:animLvl val="lvl"/>
        </dgm:presLayoutVars>
      </dgm:prSet>
      <dgm:spPr/>
    </dgm:pt>
    <dgm:pt modelId="{824EA25A-6267-470C-AF7A-36BA5694AD0E}" type="pres">
      <dgm:prSet presAssocID="{C4489444-A040-4038-AF9D-8D91FBE39F61}" presName="thickLine" presStyleLbl="alignNode1" presStyleIdx="0" presStyleCnt="7"/>
      <dgm:spPr/>
    </dgm:pt>
    <dgm:pt modelId="{13FF20B1-C459-4C20-8078-86D780B23047}" type="pres">
      <dgm:prSet presAssocID="{C4489444-A040-4038-AF9D-8D91FBE39F61}" presName="horz1" presStyleCnt="0"/>
      <dgm:spPr/>
    </dgm:pt>
    <dgm:pt modelId="{13AA0E10-4156-4667-8184-716EAE0B4804}" type="pres">
      <dgm:prSet presAssocID="{C4489444-A040-4038-AF9D-8D91FBE39F61}" presName="tx1" presStyleLbl="revTx" presStyleIdx="0" presStyleCnt="17"/>
      <dgm:spPr/>
    </dgm:pt>
    <dgm:pt modelId="{BCE8DF93-A49A-4246-A383-2AD8BBDDD7BE}" type="pres">
      <dgm:prSet presAssocID="{C4489444-A040-4038-AF9D-8D91FBE39F61}" presName="vert1" presStyleCnt="0"/>
      <dgm:spPr/>
    </dgm:pt>
    <dgm:pt modelId="{54534F3E-C110-47CD-8003-70737E1FFBCD}" type="pres">
      <dgm:prSet presAssocID="{0F27B7D6-D9D1-4C1D-A41C-3186C015FD64}" presName="vertSpace2a" presStyleCnt="0"/>
      <dgm:spPr/>
    </dgm:pt>
    <dgm:pt modelId="{6ADCC4F3-B457-4EB1-963E-414F084F96DD}" type="pres">
      <dgm:prSet presAssocID="{0F27B7D6-D9D1-4C1D-A41C-3186C015FD64}" presName="horz2" presStyleCnt="0"/>
      <dgm:spPr/>
    </dgm:pt>
    <dgm:pt modelId="{43992BCC-6512-44D1-BB8C-D3CD64B8278A}" type="pres">
      <dgm:prSet presAssocID="{0F27B7D6-D9D1-4C1D-A41C-3186C015FD64}" presName="horzSpace2" presStyleCnt="0"/>
      <dgm:spPr/>
    </dgm:pt>
    <dgm:pt modelId="{39CE70E4-E053-43AC-8F5A-4428B9E83C2E}" type="pres">
      <dgm:prSet presAssocID="{0F27B7D6-D9D1-4C1D-A41C-3186C015FD64}" presName="tx2" presStyleLbl="revTx" presStyleIdx="1" presStyleCnt="17"/>
      <dgm:spPr/>
    </dgm:pt>
    <dgm:pt modelId="{46AB24D8-40CA-419D-B29E-DA4357C14C92}" type="pres">
      <dgm:prSet presAssocID="{0F27B7D6-D9D1-4C1D-A41C-3186C015FD64}" presName="vert2" presStyleCnt="0"/>
      <dgm:spPr/>
    </dgm:pt>
    <dgm:pt modelId="{7B16688B-B21B-4653-B35D-F13639814A04}" type="pres">
      <dgm:prSet presAssocID="{0F27B7D6-D9D1-4C1D-A41C-3186C015FD64}" presName="thinLine2b" presStyleLbl="callout" presStyleIdx="0" presStyleCnt="10"/>
      <dgm:spPr/>
    </dgm:pt>
    <dgm:pt modelId="{00FA039A-31EB-4D1A-ADF1-E797AE492288}" type="pres">
      <dgm:prSet presAssocID="{0F27B7D6-D9D1-4C1D-A41C-3186C015FD64}" presName="vertSpace2b" presStyleCnt="0"/>
      <dgm:spPr/>
    </dgm:pt>
    <dgm:pt modelId="{A86851AF-D0F9-48F9-9D23-38E5FE59EED2}" type="pres">
      <dgm:prSet presAssocID="{1CBA7579-D824-4C06-8998-1DBAB465EE46}" presName="thickLine" presStyleLbl="alignNode1" presStyleIdx="1" presStyleCnt="7"/>
      <dgm:spPr/>
    </dgm:pt>
    <dgm:pt modelId="{AFEAC5C9-678F-4DFE-800A-5C83630110CA}" type="pres">
      <dgm:prSet presAssocID="{1CBA7579-D824-4C06-8998-1DBAB465EE46}" presName="horz1" presStyleCnt="0"/>
      <dgm:spPr/>
    </dgm:pt>
    <dgm:pt modelId="{1CF28BE2-F57F-4DFB-BAF9-DFC6929F8E39}" type="pres">
      <dgm:prSet presAssocID="{1CBA7579-D824-4C06-8998-1DBAB465EE46}" presName="tx1" presStyleLbl="revTx" presStyleIdx="2" presStyleCnt="17"/>
      <dgm:spPr/>
    </dgm:pt>
    <dgm:pt modelId="{A5FBC4C3-BDA6-46C8-9BA3-5AC09F215E1F}" type="pres">
      <dgm:prSet presAssocID="{1CBA7579-D824-4C06-8998-1DBAB465EE46}" presName="vert1" presStyleCnt="0"/>
      <dgm:spPr/>
    </dgm:pt>
    <dgm:pt modelId="{4AE3D668-5914-453E-A0BE-753A0665E155}" type="pres">
      <dgm:prSet presAssocID="{FF318AF2-9162-440E-8B92-F03FD81F2B83}" presName="vertSpace2a" presStyleCnt="0"/>
      <dgm:spPr/>
    </dgm:pt>
    <dgm:pt modelId="{11182099-650C-42D7-8C15-5021649F4BC7}" type="pres">
      <dgm:prSet presAssocID="{FF318AF2-9162-440E-8B92-F03FD81F2B83}" presName="horz2" presStyleCnt="0"/>
      <dgm:spPr/>
    </dgm:pt>
    <dgm:pt modelId="{B28C0CFD-B18B-4A62-8497-D84CDF5DA82E}" type="pres">
      <dgm:prSet presAssocID="{FF318AF2-9162-440E-8B92-F03FD81F2B83}" presName="horzSpace2" presStyleCnt="0"/>
      <dgm:spPr/>
    </dgm:pt>
    <dgm:pt modelId="{10A2DB2C-66EC-4F5E-9BF0-CC5B1CAAECEF}" type="pres">
      <dgm:prSet presAssocID="{FF318AF2-9162-440E-8B92-F03FD81F2B83}" presName="tx2" presStyleLbl="revTx" presStyleIdx="3" presStyleCnt="17"/>
      <dgm:spPr/>
    </dgm:pt>
    <dgm:pt modelId="{1A9A62B2-0B71-44E7-855C-67B5C26F9E9B}" type="pres">
      <dgm:prSet presAssocID="{FF318AF2-9162-440E-8B92-F03FD81F2B83}" presName="vert2" presStyleCnt="0"/>
      <dgm:spPr/>
    </dgm:pt>
    <dgm:pt modelId="{766BC6A6-21D5-43C9-AD80-CF38EA8BDA55}" type="pres">
      <dgm:prSet presAssocID="{FF318AF2-9162-440E-8B92-F03FD81F2B83}" presName="thinLine2b" presStyleLbl="callout" presStyleIdx="1" presStyleCnt="10"/>
      <dgm:spPr/>
    </dgm:pt>
    <dgm:pt modelId="{B917CF59-5462-4501-B9FC-84F4D7764B8B}" type="pres">
      <dgm:prSet presAssocID="{FF318AF2-9162-440E-8B92-F03FD81F2B83}" presName="vertSpace2b" presStyleCnt="0"/>
      <dgm:spPr/>
    </dgm:pt>
    <dgm:pt modelId="{9A57B16C-8BC0-4064-8A50-A4E3AE219D5A}" type="pres">
      <dgm:prSet presAssocID="{F0870D8B-8DF1-4797-BCE5-7D51A04FD260}" presName="thickLine" presStyleLbl="alignNode1" presStyleIdx="2" presStyleCnt="7"/>
      <dgm:spPr/>
    </dgm:pt>
    <dgm:pt modelId="{9A2FB6CC-CCE1-4280-A5D9-AAACB06471C8}" type="pres">
      <dgm:prSet presAssocID="{F0870D8B-8DF1-4797-BCE5-7D51A04FD260}" presName="horz1" presStyleCnt="0"/>
      <dgm:spPr/>
    </dgm:pt>
    <dgm:pt modelId="{A360B8A7-6D42-4882-B4E0-D5D648C2626D}" type="pres">
      <dgm:prSet presAssocID="{F0870D8B-8DF1-4797-BCE5-7D51A04FD260}" presName="tx1" presStyleLbl="revTx" presStyleIdx="4" presStyleCnt="17"/>
      <dgm:spPr/>
    </dgm:pt>
    <dgm:pt modelId="{7B369656-5D49-4629-9110-233AA5D61484}" type="pres">
      <dgm:prSet presAssocID="{F0870D8B-8DF1-4797-BCE5-7D51A04FD260}" presName="vert1" presStyleCnt="0"/>
      <dgm:spPr/>
    </dgm:pt>
    <dgm:pt modelId="{302031D4-3CB9-47CA-BA93-43173DC82F45}" type="pres">
      <dgm:prSet presAssocID="{B8E66305-5114-439F-A1E3-B6C9304B9BE0}" presName="vertSpace2a" presStyleCnt="0"/>
      <dgm:spPr/>
    </dgm:pt>
    <dgm:pt modelId="{B2995E60-B1B6-44C3-950C-F273CDFCB127}" type="pres">
      <dgm:prSet presAssocID="{B8E66305-5114-439F-A1E3-B6C9304B9BE0}" presName="horz2" presStyleCnt="0"/>
      <dgm:spPr/>
    </dgm:pt>
    <dgm:pt modelId="{82783188-C815-4075-A308-13AE6BFD1333}" type="pres">
      <dgm:prSet presAssocID="{B8E66305-5114-439F-A1E3-B6C9304B9BE0}" presName="horzSpace2" presStyleCnt="0"/>
      <dgm:spPr/>
    </dgm:pt>
    <dgm:pt modelId="{2FB7FE0B-CCA0-4811-895D-87989C970CF3}" type="pres">
      <dgm:prSet presAssocID="{B8E66305-5114-439F-A1E3-B6C9304B9BE0}" presName="tx2" presStyleLbl="revTx" presStyleIdx="5" presStyleCnt="17"/>
      <dgm:spPr/>
    </dgm:pt>
    <dgm:pt modelId="{F6E33C21-6C26-40AF-B8F4-AF2233129A9B}" type="pres">
      <dgm:prSet presAssocID="{B8E66305-5114-439F-A1E3-B6C9304B9BE0}" presName="vert2" presStyleCnt="0"/>
      <dgm:spPr/>
    </dgm:pt>
    <dgm:pt modelId="{06EC0C0E-8333-4241-8C55-E3FCD60103EA}" type="pres">
      <dgm:prSet presAssocID="{B8E66305-5114-439F-A1E3-B6C9304B9BE0}" presName="thinLine2b" presStyleLbl="callout" presStyleIdx="2" presStyleCnt="10"/>
      <dgm:spPr/>
    </dgm:pt>
    <dgm:pt modelId="{D1AE4F10-2ABA-4DA1-BFE4-1812B8361AC0}" type="pres">
      <dgm:prSet presAssocID="{B8E66305-5114-439F-A1E3-B6C9304B9BE0}" presName="vertSpace2b" presStyleCnt="0"/>
      <dgm:spPr/>
    </dgm:pt>
    <dgm:pt modelId="{834EFE1C-F6CE-4CCB-96AA-7440D065F3D5}" type="pres">
      <dgm:prSet presAssocID="{24FA411B-9C35-43C7-996C-0682D60EB97C}" presName="horz2" presStyleCnt="0"/>
      <dgm:spPr/>
    </dgm:pt>
    <dgm:pt modelId="{6C190B98-6F75-46C1-A7FA-177DC71D2E21}" type="pres">
      <dgm:prSet presAssocID="{24FA411B-9C35-43C7-996C-0682D60EB97C}" presName="horzSpace2" presStyleCnt="0"/>
      <dgm:spPr/>
    </dgm:pt>
    <dgm:pt modelId="{DF0818F0-96CA-456A-B933-B870882887E6}" type="pres">
      <dgm:prSet presAssocID="{24FA411B-9C35-43C7-996C-0682D60EB97C}" presName="tx2" presStyleLbl="revTx" presStyleIdx="6" presStyleCnt="17"/>
      <dgm:spPr/>
    </dgm:pt>
    <dgm:pt modelId="{67526D6D-03ED-4C39-90B1-49975A15CB71}" type="pres">
      <dgm:prSet presAssocID="{24FA411B-9C35-43C7-996C-0682D60EB97C}" presName="vert2" presStyleCnt="0"/>
      <dgm:spPr/>
    </dgm:pt>
    <dgm:pt modelId="{4A28DC72-4D89-403A-8900-7704E5F05585}" type="pres">
      <dgm:prSet presAssocID="{24FA411B-9C35-43C7-996C-0682D60EB97C}" presName="thinLine2b" presStyleLbl="callout" presStyleIdx="3" presStyleCnt="10"/>
      <dgm:spPr/>
    </dgm:pt>
    <dgm:pt modelId="{2EC1131A-5037-4E8E-AA70-8D65E624C27A}" type="pres">
      <dgm:prSet presAssocID="{24FA411B-9C35-43C7-996C-0682D60EB97C}" presName="vertSpace2b" presStyleCnt="0"/>
      <dgm:spPr/>
    </dgm:pt>
    <dgm:pt modelId="{29902AD6-3301-4561-8CF5-3BE15630ACBC}" type="pres">
      <dgm:prSet presAssocID="{F008D9E8-4ABA-460C-AA96-BF825F2EE81E}" presName="thickLine" presStyleLbl="alignNode1" presStyleIdx="3" presStyleCnt="7"/>
      <dgm:spPr/>
    </dgm:pt>
    <dgm:pt modelId="{5F345186-F09F-419E-B177-B2342AD020D0}" type="pres">
      <dgm:prSet presAssocID="{F008D9E8-4ABA-460C-AA96-BF825F2EE81E}" presName="horz1" presStyleCnt="0"/>
      <dgm:spPr/>
    </dgm:pt>
    <dgm:pt modelId="{CA736598-68E1-43AA-B055-6ED6DE91BC05}" type="pres">
      <dgm:prSet presAssocID="{F008D9E8-4ABA-460C-AA96-BF825F2EE81E}" presName="tx1" presStyleLbl="revTx" presStyleIdx="7" presStyleCnt="17"/>
      <dgm:spPr/>
    </dgm:pt>
    <dgm:pt modelId="{EE539B6C-435F-42B4-8DCB-3656622FAA32}" type="pres">
      <dgm:prSet presAssocID="{F008D9E8-4ABA-460C-AA96-BF825F2EE81E}" presName="vert1" presStyleCnt="0"/>
      <dgm:spPr/>
    </dgm:pt>
    <dgm:pt modelId="{8A32B288-BEBB-462C-8D9B-2FAB7FBFCE64}" type="pres">
      <dgm:prSet presAssocID="{321557E3-647F-4BD4-ACFF-9C2FF77A7F60}" presName="vertSpace2a" presStyleCnt="0"/>
      <dgm:spPr/>
    </dgm:pt>
    <dgm:pt modelId="{AB1282DD-D39A-4DF5-9F7A-4D6E878DBA98}" type="pres">
      <dgm:prSet presAssocID="{321557E3-647F-4BD4-ACFF-9C2FF77A7F60}" presName="horz2" presStyleCnt="0"/>
      <dgm:spPr/>
    </dgm:pt>
    <dgm:pt modelId="{456FD3B7-2291-4C77-BC2B-1A97372B9614}" type="pres">
      <dgm:prSet presAssocID="{321557E3-647F-4BD4-ACFF-9C2FF77A7F60}" presName="horzSpace2" presStyleCnt="0"/>
      <dgm:spPr/>
    </dgm:pt>
    <dgm:pt modelId="{CDBF6A6A-15F6-4172-AAEF-09BFEABC59CD}" type="pres">
      <dgm:prSet presAssocID="{321557E3-647F-4BD4-ACFF-9C2FF77A7F60}" presName="tx2" presStyleLbl="revTx" presStyleIdx="8" presStyleCnt="17"/>
      <dgm:spPr/>
    </dgm:pt>
    <dgm:pt modelId="{15DFE2C8-765C-4C4D-98EC-6535943E1916}" type="pres">
      <dgm:prSet presAssocID="{321557E3-647F-4BD4-ACFF-9C2FF77A7F60}" presName="vert2" presStyleCnt="0"/>
      <dgm:spPr/>
    </dgm:pt>
    <dgm:pt modelId="{62122A23-23D2-40F7-BD75-07BAF79EA9A4}" type="pres">
      <dgm:prSet presAssocID="{321557E3-647F-4BD4-ACFF-9C2FF77A7F60}" presName="thinLine2b" presStyleLbl="callout" presStyleIdx="4" presStyleCnt="10"/>
      <dgm:spPr/>
    </dgm:pt>
    <dgm:pt modelId="{35492803-167A-4B36-87C7-76A822F7F6AF}" type="pres">
      <dgm:prSet presAssocID="{321557E3-647F-4BD4-ACFF-9C2FF77A7F60}" presName="vertSpace2b" presStyleCnt="0"/>
      <dgm:spPr/>
    </dgm:pt>
    <dgm:pt modelId="{B51D89CF-0482-4F4B-93DD-0B53EBA9285E}" type="pres">
      <dgm:prSet presAssocID="{B009FE1E-D064-4D02-A4C5-7E528C6FD1E1}" presName="horz2" presStyleCnt="0"/>
      <dgm:spPr/>
    </dgm:pt>
    <dgm:pt modelId="{F666D23E-3BCE-4BF4-80F2-0B07DD603478}" type="pres">
      <dgm:prSet presAssocID="{B009FE1E-D064-4D02-A4C5-7E528C6FD1E1}" presName="horzSpace2" presStyleCnt="0"/>
      <dgm:spPr/>
    </dgm:pt>
    <dgm:pt modelId="{0F9222E9-936D-4EA1-BF9F-8FF78C282DD9}" type="pres">
      <dgm:prSet presAssocID="{B009FE1E-D064-4D02-A4C5-7E528C6FD1E1}" presName="tx2" presStyleLbl="revTx" presStyleIdx="9" presStyleCnt="17"/>
      <dgm:spPr/>
    </dgm:pt>
    <dgm:pt modelId="{C7456E62-8CC7-4C8B-A0E2-550D27157634}" type="pres">
      <dgm:prSet presAssocID="{B009FE1E-D064-4D02-A4C5-7E528C6FD1E1}" presName="vert2" presStyleCnt="0"/>
      <dgm:spPr/>
    </dgm:pt>
    <dgm:pt modelId="{FC9300F7-96A8-4B60-8D38-FA375F264374}" type="pres">
      <dgm:prSet presAssocID="{B009FE1E-D064-4D02-A4C5-7E528C6FD1E1}" presName="thinLine2b" presStyleLbl="callout" presStyleIdx="5" presStyleCnt="10"/>
      <dgm:spPr/>
    </dgm:pt>
    <dgm:pt modelId="{B130133D-CF78-48F4-BB81-3C529E45EC02}" type="pres">
      <dgm:prSet presAssocID="{B009FE1E-D064-4D02-A4C5-7E528C6FD1E1}" presName="vertSpace2b" presStyleCnt="0"/>
      <dgm:spPr/>
    </dgm:pt>
    <dgm:pt modelId="{2F77B87B-0490-477B-8961-AC6828A4FB54}" type="pres">
      <dgm:prSet presAssocID="{D7A5B3CC-EAD3-4A02-9986-D4278FFD93C3}" presName="thickLine" presStyleLbl="alignNode1" presStyleIdx="4" presStyleCnt="7"/>
      <dgm:spPr/>
    </dgm:pt>
    <dgm:pt modelId="{121DD517-CF2B-4F6C-AAEE-5BBD35D3F408}" type="pres">
      <dgm:prSet presAssocID="{D7A5B3CC-EAD3-4A02-9986-D4278FFD93C3}" presName="horz1" presStyleCnt="0"/>
      <dgm:spPr/>
    </dgm:pt>
    <dgm:pt modelId="{279654E4-D293-4476-9AB7-A8F319ABA279}" type="pres">
      <dgm:prSet presAssocID="{D7A5B3CC-EAD3-4A02-9986-D4278FFD93C3}" presName="tx1" presStyleLbl="revTx" presStyleIdx="10" presStyleCnt="17"/>
      <dgm:spPr/>
    </dgm:pt>
    <dgm:pt modelId="{9445F065-021C-48D7-A855-01FC1117700F}" type="pres">
      <dgm:prSet presAssocID="{D7A5B3CC-EAD3-4A02-9986-D4278FFD93C3}" presName="vert1" presStyleCnt="0"/>
      <dgm:spPr/>
    </dgm:pt>
    <dgm:pt modelId="{ABA94C8C-CD30-4BC4-9FD6-88D8C960FBC6}" type="pres">
      <dgm:prSet presAssocID="{B886157E-BF1D-4D1B-BBCB-4CB47934C702}" presName="vertSpace2a" presStyleCnt="0"/>
      <dgm:spPr/>
    </dgm:pt>
    <dgm:pt modelId="{0781CB80-D386-46F8-AD16-5BABC85D1239}" type="pres">
      <dgm:prSet presAssocID="{B886157E-BF1D-4D1B-BBCB-4CB47934C702}" presName="horz2" presStyleCnt="0"/>
      <dgm:spPr/>
    </dgm:pt>
    <dgm:pt modelId="{9E954F26-F7E7-4AFC-BC82-16816F3D9546}" type="pres">
      <dgm:prSet presAssocID="{B886157E-BF1D-4D1B-BBCB-4CB47934C702}" presName="horzSpace2" presStyleCnt="0"/>
      <dgm:spPr/>
    </dgm:pt>
    <dgm:pt modelId="{E19AFEA6-509D-4BC2-A29D-0361F62D5381}" type="pres">
      <dgm:prSet presAssocID="{B886157E-BF1D-4D1B-BBCB-4CB47934C702}" presName="tx2" presStyleLbl="revTx" presStyleIdx="11" presStyleCnt="17"/>
      <dgm:spPr/>
    </dgm:pt>
    <dgm:pt modelId="{ADC72A08-F285-4AF2-A89F-EA607AA9C725}" type="pres">
      <dgm:prSet presAssocID="{B886157E-BF1D-4D1B-BBCB-4CB47934C702}" presName="vert2" presStyleCnt="0"/>
      <dgm:spPr/>
    </dgm:pt>
    <dgm:pt modelId="{1E6C50C2-5B1C-4408-943F-8E5CFFCB75C1}" type="pres">
      <dgm:prSet presAssocID="{B886157E-BF1D-4D1B-BBCB-4CB47934C702}" presName="thinLine2b" presStyleLbl="callout" presStyleIdx="6" presStyleCnt="10"/>
      <dgm:spPr/>
    </dgm:pt>
    <dgm:pt modelId="{03F0E8F2-393F-4392-91C8-C057B3DCA388}" type="pres">
      <dgm:prSet presAssocID="{B886157E-BF1D-4D1B-BBCB-4CB47934C702}" presName="vertSpace2b" presStyleCnt="0"/>
      <dgm:spPr/>
    </dgm:pt>
    <dgm:pt modelId="{E5090AE9-B242-4A89-8AC7-D3B7E48D6C45}" type="pres">
      <dgm:prSet presAssocID="{DF8057CD-6317-4281-9DE3-3AB51827D690}" presName="horz2" presStyleCnt="0"/>
      <dgm:spPr/>
    </dgm:pt>
    <dgm:pt modelId="{B99F1DC3-4D85-42B6-8ED4-E701BFAE2433}" type="pres">
      <dgm:prSet presAssocID="{DF8057CD-6317-4281-9DE3-3AB51827D690}" presName="horzSpace2" presStyleCnt="0"/>
      <dgm:spPr/>
    </dgm:pt>
    <dgm:pt modelId="{944DC784-0D58-4A4A-8A79-DA3FFC5BF404}" type="pres">
      <dgm:prSet presAssocID="{DF8057CD-6317-4281-9DE3-3AB51827D690}" presName="tx2" presStyleLbl="revTx" presStyleIdx="12" presStyleCnt="17"/>
      <dgm:spPr/>
    </dgm:pt>
    <dgm:pt modelId="{F484E890-B616-4C26-AA44-E395E216A555}" type="pres">
      <dgm:prSet presAssocID="{DF8057CD-6317-4281-9DE3-3AB51827D690}" presName="vert2" presStyleCnt="0"/>
      <dgm:spPr/>
    </dgm:pt>
    <dgm:pt modelId="{FDFDD48D-9D10-4B40-8507-39C2014CA5A3}" type="pres">
      <dgm:prSet presAssocID="{DF8057CD-6317-4281-9DE3-3AB51827D690}" presName="thinLine2b" presStyleLbl="callout" presStyleIdx="7" presStyleCnt="10"/>
      <dgm:spPr/>
    </dgm:pt>
    <dgm:pt modelId="{25D93F52-C909-4C68-86A8-14608F2B4D52}" type="pres">
      <dgm:prSet presAssocID="{DF8057CD-6317-4281-9DE3-3AB51827D690}" presName="vertSpace2b" presStyleCnt="0"/>
      <dgm:spPr/>
    </dgm:pt>
    <dgm:pt modelId="{62D25AF7-25E4-4582-BD63-891EDF31D902}" type="pres">
      <dgm:prSet presAssocID="{9FAE9E29-390B-48E0-92FA-6E1B14ED30CB}" presName="thickLine" presStyleLbl="alignNode1" presStyleIdx="5" presStyleCnt="7"/>
      <dgm:spPr/>
    </dgm:pt>
    <dgm:pt modelId="{15E4D1AE-D19F-4E6A-A044-04E6B424E5E5}" type="pres">
      <dgm:prSet presAssocID="{9FAE9E29-390B-48E0-92FA-6E1B14ED30CB}" presName="horz1" presStyleCnt="0"/>
      <dgm:spPr/>
    </dgm:pt>
    <dgm:pt modelId="{53816203-C3F1-4A46-8777-07ED53A70C19}" type="pres">
      <dgm:prSet presAssocID="{9FAE9E29-390B-48E0-92FA-6E1B14ED30CB}" presName="tx1" presStyleLbl="revTx" presStyleIdx="13" presStyleCnt="17"/>
      <dgm:spPr/>
    </dgm:pt>
    <dgm:pt modelId="{DFD06656-E044-479F-B78E-8B859E82B8C7}" type="pres">
      <dgm:prSet presAssocID="{9FAE9E29-390B-48E0-92FA-6E1B14ED30CB}" presName="vert1" presStyleCnt="0"/>
      <dgm:spPr/>
    </dgm:pt>
    <dgm:pt modelId="{D965158B-0848-42BF-BABF-6DDA18512E81}" type="pres">
      <dgm:prSet presAssocID="{2A274128-5C81-4FA2-814B-620E51850485}" presName="vertSpace2a" presStyleCnt="0"/>
      <dgm:spPr/>
    </dgm:pt>
    <dgm:pt modelId="{3DBCDB72-BDDC-49C6-9689-9E666E4B427E}" type="pres">
      <dgm:prSet presAssocID="{2A274128-5C81-4FA2-814B-620E51850485}" presName="horz2" presStyleCnt="0"/>
      <dgm:spPr/>
    </dgm:pt>
    <dgm:pt modelId="{33738CB8-ED52-4E26-A0DD-6162589CA885}" type="pres">
      <dgm:prSet presAssocID="{2A274128-5C81-4FA2-814B-620E51850485}" presName="horzSpace2" presStyleCnt="0"/>
      <dgm:spPr/>
    </dgm:pt>
    <dgm:pt modelId="{9C752062-2057-41C4-AD67-EEA11FEA63B3}" type="pres">
      <dgm:prSet presAssocID="{2A274128-5C81-4FA2-814B-620E51850485}" presName="tx2" presStyleLbl="revTx" presStyleIdx="14" presStyleCnt="17" custFlipVert="0" custScaleY="180500"/>
      <dgm:spPr/>
    </dgm:pt>
    <dgm:pt modelId="{915769D8-8538-4DE4-A992-DB0EB4E96DD4}" type="pres">
      <dgm:prSet presAssocID="{2A274128-5C81-4FA2-814B-620E51850485}" presName="vert2" presStyleCnt="0"/>
      <dgm:spPr/>
    </dgm:pt>
    <dgm:pt modelId="{67ED197E-A080-4586-9442-85E6CE93251F}" type="pres">
      <dgm:prSet presAssocID="{2A274128-5C81-4FA2-814B-620E51850485}" presName="thinLine2b" presStyleLbl="callout" presStyleIdx="8" presStyleCnt="10"/>
      <dgm:spPr/>
    </dgm:pt>
    <dgm:pt modelId="{E22F5A49-2BCB-47E9-9E79-2A05E3278B50}" type="pres">
      <dgm:prSet presAssocID="{2A274128-5C81-4FA2-814B-620E51850485}" presName="vertSpace2b" presStyleCnt="0"/>
      <dgm:spPr/>
    </dgm:pt>
    <dgm:pt modelId="{D3125481-3B1C-4AC6-A2E7-FF5DCA785B5C}" type="pres">
      <dgm:prSet presAssocID="{A1C41C9B-BAC9-4BBF-B338-F30C3DDBA3D8}" presName="thickLine" presStyleLbl="alignNode1" presStyleIdx="6" presStyleCnt="7"/>
      <dgm:spPr/>
    </dgm:pt>
    <dgm:pt modelId="{D7290158-08BE-4BDC-B401-8C5F8F983DC8}" type="pres">
      <dgm:prSet presAssocID="{A1C41C9B-BAC9-4BBF-B338-F30C3DDBA3D8}" presName="horz1" presStyleCnt="0"/>
      <dgm:spPr/>
    </dgm:pt>
    <dgm:pt modelId="{20956A75-5AAC-4731-817E-97353B843D71}" type="pres">
      <dgm:prSet presAssocID="{A1C41C9B-BAC9-4BBF-B338-F30C3DDBA3D8}" presName="tx1" presStyleLbl="revTx" presStyleIdx="15" presStyleCnt="17"/>
      <dgm:spPr/>
    </dgm:pt>
    <dgm:pt modelId="{1EDDE45F-3510-4979-B08F-5C8980274179}" type="pres">
      <dgm:prSet presAssocID="{A1C41C9B-BAC9-4BBF-B338-F30C3DDBA3D8}" presName="vert1" presStyleCnt="0"/>
      <dgm:spPr/>
    </dgm:pt>
    <dgm:pt modelId="{ECB12C52-2BE6-466F-9EE0-E19296E0F6DC}" type="pres">
      <dgm:prSet presAssocID="{7C224880-EA7C-4B5A-90D6-57F5EEDCD405}" presName="vertSpace2a" presStyleCnt="0"/>
      <dgm:spPr/>
    </dgm:pt>
    <dgm:pt modelId="{3D49EBAC-9222-43B7-B171-A891CD00FADE}" type="pres">
      <dgm:prSet presAssocID="{7C224880-EA7C-4B5A-90D6-57F5EEDCD405}" presName="horz2" presStyleCnt="0"/>
      <dgm:spPr/>
    </dgm:pt>
    <dgm:pt modelId="{5AA10172-D1CB-4CE9-B632-9737A8EEC4D2}" type="pres">
      <dgm:prSet presAssocID="{7C224880-EA7C-4B5A-90D6-57F5EEDCD405}" presName="horzSpace2" presStyleCnt="0"/>
      <dgm:spPr/>
    </dgm:pt>
    <dgm:pt modelId="{5A89E5FD-4F00-4817-B6BE-A9E01AF5DF46}" type="pres">
      <dgm:prSet presAssocID="{7C224880-EA7C-4B5A-90D6-57F5EEDCD405}" presName="tx2" presStyleLbl="revTx" presStyleIdx="16" presStyleCnt="17"/>
      <dgm:spPr/>
    </dgm:pt>
    <dgm:pt modelId="{02F2A3A6-2162-42AA-AFF6-E83A22C99DE4}" type="pres">
      <dgm:prSet presAssocID="{7C224880-EA7C-4B5A-90D6-57F5EEDCD405}" presName="vert2" presStyleCnt="0"/>
      <dgm:spPr/>
    </dgm:pt>
    <dgm:pt modelId="{98A3BE0F-2688-40D2-AF7E-898D81497C35}" type="pres">
      <dgm:prSet presAssocID="{7C224880-EA7C-4B5A-90D6-57F5EEDCD405}" presName="thinLine2b" presStyleLbl="callout" presStyleIdx="9" presStyleCnt="10"/>
      <dgm:spPr/>
    </dgm:pt>
    <dgm:pt modelId="{0CF2687E-8911-4C6A-A331-61F30B6D7FC3}" type="pres">
      <dgm:prSet presAssocID="{7C224880-EA7C-4B5A-90D6-57F5EEDCD405}" presName="vertSpace2b" presStyleCnt="0"/>
      <dgm:spPr/>
    </dgm:pt>
  </dgm:ptLst>
  <dgm:cxnLst>
    <dgm:cxn modelId="{E4113F13-75F4-48F9-8961-06A3B4D6F3B0}" srcId="{437CB71B-6ECB-40D7-9A40-6C08EB5B9074}" destId="{A1C41C9B-BAC9-4BBF-B338-F30C3DDBA3D8}" srcOrd="6" destOrd="0" parTransId="{366A7A69-6F98-4434-AE57-9445777A2421}" sibTransId="{88B957D0-AC3B-489F-97DB-C223DE1391BD}"/>
    <dgm:cxn modelId="{7B29CB15-007F-4F2E-9B0F-73AD7A36F281}" srcId="{D7A5B3CC-EAD3-4A02-9986-D4278FFD93C3}" destId="{DF8057CD-6317-4281-9DE3-3AB51827D690}" srcOrd="1" destOrd="0" parTransId="{9E4F9B4D-756B-477F-9ADB-5F79B72C0BA6}" sibTransId="{B6953AD1-249C-4728-8354-AB7848F428EF}"/>
    <dgm:cxn modelId="{662FCE20-A430-4119-A0C3-9948CC1C63CF}" srcId="{437CB71B-6ECB-40D7-9A40-6C08EB5B9074}" destId="{F0870D8B-8DF1-4797-BCE5-7D51A04FD260}" srcOrd="2" destOrd="0" parTransId="{C6FCDAFE-F097-4C53-BCC9-AC445BFE1128}" sibTransId="{93FB3FD0-9854-4BEA-9090-F4CC1D01A1A8}"/>
    <dgm:cxn modelId="{E2EE6121-1B2A-4BC1-B374-7DD535069B19}" type="presOf" srcId="{B886157E-BF1D-4D1B-BBCB-4CB47934C702}" destId="{E19AFEA6-509D-4BC2-A29D-0361F62D5381}" srcOrd="0" destOrd="0" presId="urn:microsoft.com/office/officeart/2008/layout/LinedList"/>
    <dgm:cxn modelId="{205F4222-0E83-431A-B532-5E5153E73365}" srcId="{C4489444-A040-4038-AF9D-8D91FBE39F61}" destId="{0F27B7D6-D9D1-4C1D-A41C-3186C015FD64}" srcOrd="0" destOrd="0" parTransId="{8CB2E80B-9E25-455C-BFA0-4170A31B2894}" sibTransId="{824E35A6-DE6E-4F2C-A5CD-FEAAE6F05ACA}"/>
    <dgm:cxn modelId="{BCF8E423-308F-4D15-A6CD-484B2FC0F691}" srcId="{9FAE9E29-390B-48E0-92FA-6E1B14ED30CB}" destId="{2A274128-5C81-4FA2-814B-620E51850485}" srcOrd="0" destOrd="0" parTransId="{9F05C428-8FD3-4472-89A1-11A67D1AF02C}" sibTransId="{93F13788-64FF-4DC7-BADB-37B3BFE819ED}"/>
    <dgm:cxn modelId="{D70BD028-9DEF-4817-B499-5654A4B6B168}" type="presOf" srcId="{437CB71B-6ECB-40D7-9A40-6C08EB5B9074}" destId="{B7A072AF-1642-4739-A8B3-17D2AD0A642E}" srcOrd="0" destOrd="0" presId="urn:microsoft.com/office/officeart/2008/layout/LinedList"/>
    <dgm:cxn modelId="{2D6A2B2E-A25A-4590-97B1-F4F28BCC715E}" srcId="{1CBA7579-D824-4C06-8998-1DBAB465EE46}" destId="{FF318AF2-9162-440E-8B92-F03FD81F2B83}" srcOrd="0" destOrd="0" parTransId="{BC2E6025-C9C3-465F-9993-95DA6B9AD069}" sibTransId="{51FB1931-313F-40E6-BCAF-CBA9AEA64C86}"/>
    <dgm:cxn modelId="{2FCD2530-6225-44D6-A552-336448F6A2A2}" srcId="{D7A5B3CC-EAD3-4A02-9986-D4278FFD93C3}" destId="{B886157E-BF1D-4D1B-BBCB-4CB47934C702}" srcOrd="0" destOrd="0" parTransId="{FCAF46E0-DA3B-4CDB-AB73-890A785475AE}" sibTransId="{579E56B2-01D7-4BFA-A892-A0339AFA0A4B}"/>
    <dgm:cxn modelId="{8291EC33-1758-41B8-B3C1-460A6A2B1157}" srcId="{437CB71B-6ECB-40D7-9A40-6C08EB5B9074}" destId="{1CBA7579-D824-4C06-8998-1DBAB465EE46}" srcOrd="1" destOrd="0" parTransId="{63289E2C-C8DA-44E0-94BD-00AD8A400501}" sibTransId="{A387544D-ADD0-4B04-B937-9E0FD14AF076}"/>
    <dgm:cxn modelId="{307AEF39-C9A6-4F89-840E-A4F631D4A829}" type="presOf" srcId="{B009FE1E-D064-4D02-A4C5-7E528C6FD1E1}" destId="{0F9222E9-936D-4EA1-BF9F-8FF78C282DD9}" srcOrd="0" destOrd="0" presId="urn:microsoft.com/office/officeart/2008/layout/LinedList"/>
    <dgm:cxn modelId="{E22E7E40-0705-49C9-9830-B2B1C60E2DF3}" type="presOf" srcId="{A1C41C9B-BAC9-4BBF-B338-F30C3DDBA3D8}" destId="{20956A75-5AAC-4731-817E-97353B843D71}" srcOrd="0" destOrd="0" presId="urn:microsoft.com/office/officeart/2008/layout/LinedList"/>
    <dgm:cxn modelId="{D4E34364-0A01-42EE-B2F8-B73367D5889B}" type="presOf" srcId="{7C224880-EA7C-4B5A-90D6-57F5EEDCD405}" destId="{5A89E5FD-4F00-4817-B6BE-A9E01AF5DF46}" srcOrd="0" destOrd="0" presId="urn:microsoft.com/office/officeart/2008/layout/LinedList"/>
    <dgm:cxn modelId="{93E38668-1183-48B8-8F2B-D3350E732742}" type="presOf" srcId="{24FA411B-9C35-43C7-996C-0682D60EB97C}" destId="{DF0818F0-96CA-456A-B933-B870882887E6}" srcOrd="0" destOrd="0" presId="urn:microsoft.com/office/officeart/2008/layout/LinedList"/>
    <dgm:cxn modelId="{2DE67E72-8496-4834-BC00-78C2BF9B83FE}" type="presOf" srcId="{2A274128-5C81-4FA2-814B-620E51850485}" destId="{9C752062-2057-41C4-AD67-EEA11FEA63B3}" srcOrd="0" destOrd="0" presId="urn:microsoft.com/office/officeart/2008/layout/LinedList"/>
    <dgm:cxn modelId="{82428A7A-8FCC-4BAC-B61C-428E80DF0157}" srcId="{437CB71B-6ECB-40D7-9A40-6C08EB5B9074}" destId="{D7A5B3CC-EAD3-4A02-9986-D4278FFD93C3}" srcOrd="4" destOrd="0" parTransId="{D07E0090-5EFA-4FD3-BD9E-1ED30FC05755}" sibTransId="{BB0685B4-1F70-45DA-AFFB-61E8AD9916C6}"/>
    <dgm:cxn modelId="{F127DD7B-8463-48DE-8E65-745ECE14E348}" type="presOf" srcId="{F0870D8B-8DF1-4797-BCE5-7D51A04FD260}" destId="{A360B8A7-6D42-4882-B4E0-D5D648C2626D}" srcOrd="0" destOrd="0" presId="urn:microsoft.com/office/officeart/2008/layout/LinedList"/>
    <dgm:cxn modelId="{B1B2017F-E341-47DF-B299-F19830075BC0}" type="presOf" srcId="{F008D9E8-4ABA-460C-AA96-BF825F2EE81E}" destId="{CA736598-68E1-43AA-B055-6ED6DE91BC05}" srcOrd="0" destOrd="0" presId="urn:microsoft.com/office/officeart/2008/layout/LinedList"/>
    <dgm:cxn modelId="{C573A681-BBCA-4E9B-A16A-5BEAEE9E234E}" srcId="{437CB71B-6ECB-40D7-9A40-6C08EB5B9074}" destId="{9FAE9E29-390B-48E0-92FA-6E1B14ED30CB}" srcOrd="5" destOrd="0" parTransId="{782F61CD-8DE8-4CDB-AF59-496310FABEEB}" sibTransId="{296B664F-6A21-48D1-A8C1-89A853030964}"/>
    <dgm:cxn modelId="{2D518588-0A96-48CE-9C1A-B93D4DEDCE3C}" type="presOf" srcId="{1CBA7579-D824-4C06-8998-1DBAB465EE46}" destId="{1CF28BE2-F57F-4DFB-BAF9-DFC6929F8E39}" srcOrd="0" destOrd="0" presId="urn:microsoft.com/office/officeart/2008/layout/LinedList"/>
    <dgm:cxn modelId="{A82AE88A-1F6E-4F67-9320-DD0A6DAB27D1}" type="presOf" srcId="{0F27B7D6-D9D1-4C1D-A41C-3186C015FD64}" destId="{39CE70E4-E053-43AC-8F5A-4428B9E83C2E}" srcOrd="0" destOrd="0" presId="urn:microsoft.com/office/officeart/2008/layout/LinedList"/>
    <dgm:cxn modelId="{7DA0FA8B-A0F9-48E4-B7FC-33C37E33809A}" type="presOf" srcId="{321557E3-647F-4BD4-ACFF-9C2FF77A7F60}" destId="{CDBF6A6A-15F6-4172-AAEF-09BFEABC59CD}" srcOrd="0" destOrd="0" presId="urn:microsoft.com/office/officeart/2008/layout/LinedList"/>
    <dgm:cxn modelId="{20878191-2B11-4EBA-8BE9-658D467812FE}" srcId="{F0870D8B-8DF1-4797-BCE5-7D51A04FD260}" destId="{B8E66305-5114-439F-A1E3-B6C9304B9BE0}" srcOrd="0" destOrd="0" parTransId="{0CD78456-D2B3-413F-B8FD-CD51EF2E9B64}" sibTransId="{2418CE3C-3441-4C3C-A328-3FD998DB369E}"/>
    <dgm:cxn modelId="{1E819891-CE9C-49CD-9A29-44162110F69F}" type="presOf" srcId="{B8E66305-5114-439F-A1E3-B6C9304B9BE0}" destId="{2FB7FE0B-CCA0-4811-895D-87989C970CF3}" srcOrd="0" destOrd="0" presId="urn:microsoft.com/office/officeart/2008/layout/LinedList"/>
    <dgm:cxn modelId="{3BFCE996-7D2C-462A-9C90-59E8ACA395FF}" type="presOf" srcId="{C4489444-A040-4038-AF9D-8D91FBE39F61}" destId="{13AA0E10-4156-4667-8184-716EAE0B4804}" srcOrd="0" destOrd="0" presId="urn:microsoft.com/office/officeart/2008/layout/LinedList"/>
    <dgm:cxn modelId="{1D050E9B-A3EE-4C40-AD98-6F08CA5864B0}" type="presOf" srcId="{DF8057CD-6317-4281-9DE3-3AB51827D690}" destId="{944DC784-0D58-4A4A-8A79-DA3FFC5BF404}" srcOrd="0" destOrd="0" presId="urn:microsoft.com/office/officeart/2008/layout/LinedList"/>
    <dgm:cxn modelId="{0BBE05AD-8295-4D0D-8E03-F698A55BEC93}" srcId="{437CB71B-6ECB-40D7-9A40-6C08EB5B9074}" destId="{F008D9E8-4ABA-460C-AA96-BF825F2EE81E}" srcOrd="3" destOrd="0" parTransId="{2DF42D61-71C7-4998-A4C1-E535A741C486}" sibTransId="{71ABF616-1B80-4B34-800D-EC7A01A0DA30}"/>
    <dgm:cxn modelId="{501C0EB5-0E52-492D-924E-44606CCB919F}" srcId="{F008D9E8-4ABA-460C-AA96-BF825F2EE81E}" destId="{321557E3-647F-4BD4-ACFF-9C2FF77A7F60}" srcOrd="0" destOrd="0" parTransId="{82AFC765-18CB-47A3-9CAA-BB5E7E012343}" sibTransId="{7025ECFD-07CE-4680-905A-7ABC98BC534A}"/>
    <dgm:cxn modelId="{5E5446D4-7EB4-45B9-9148-26E1EA5B1D84}" srcId="{F0870D8B-8DF1-4797-BCE5-7D51A04FD260}" destId="{24FA411B-9C35-43C7-996C-0682D60EB97C}" srcOrd="1" destOrd="0" parTransId="{19817D7E-97BA-4D3A-8715-E3963AB2E57E}" sibTransId="{6FE065AA-0C29-45D2-ABBD-F768D9AE6089}"/>
    <dgm:cxn modelId="{EFFC62E8-B092-4ED1-B244-34EE6FD1DEA0}" type="presOf" srcId="{FF318AF2-9162-440E-8B92-F03FD81F2B83}" destId="{10A2DB2C-66EC-4F5E-9BF0-CC5B1CAAECEF}" srcOrd="0" destOrd="0" presId="urn:microsoft.com/office/officeart/2008/layout/LinedList"/>
    <dgm:cxn modelId="{89C5CCED-645C-470B-9649-4D484B0FB77B}" type="presOf" srcId="{9FAE9E29-390B-48E0-92FA-6E1B14ED30CB}" destId="{53816203-C3F1-4A46-8777-07ED53A70C19}" srcOrd="0" destOrd="0" presId="urn:microsoft.com/office/officeart/2008/layout/LinedList"/>
    <dgm:cxn modelId="{BF9FFEF1-AF72-48CD-B6A5-9E070A61FF83}" srcId="{F008D9E8-4ABA-460C-AA96-BF825F2EE81E}" destId="{B009FE1E-D064-4D02-A4C5-7E528C6FD1E1}" srcOrd="1" destOrd="0" parTransId="{53B823A9-434A-41DF-8CB8-1E2AC126E1EE}" sibTransId="{3A1B63F6-8D30-4BD2-B4D2-3AA173EEF9A6}"/>
    <dgm:cxn modelId="{20B4D8F3-A844-4D0F-9AD0-5A173977B425}" srcId="{A1C41C9B-BAC9-4BBF-B338-F30C3DDBA3D8}" destId="{7C224880-EA7C-4B5A-90D6-57F5EEDCD405}" srcOrd="0" destOrd="0" parTransId="{E9A31CF8-0146-4641-B2C4-7A8808667FB7}" sibTransId="{F37250D2-9484-46F9-8925-C42E1F697E6D}"/>
    <dgm:cxn modelId="{EAB712F6-B557-407D-B0B8-7025171B8B7C}" srcId="{437CB71B-6ECB-40D7-9A40-6C08EB5B9074}" destId="{C4489444-A040-4038-AF9D-8D91FBE39F61}" srcOrd="0" destOrd="0" parTransId="{B00EF80F-1CE5-4979-A78E-D97B08CA3DB4}" sibTransId="{5F58B7C0-DA8E-4A3F-8F5E-B0D1B5F37092}"/>
    <dgm:cxn modelId="{F77441F9-5F04-4345-8AE7-0873C2D42292}" type="presOf" srcId="{D7A5B3CC-EAD3-4A02-9986-D4278FFD93C3}" destId="{279654E4-D293-4476-9AB7-A8F319ABA279}" srcOrd="0" destOrd="0" presId="urn:microsoft.com/office/officeart/2008/layout/LinedList"/>
    <dgm:cxn modelId="{97ED6679-BB92-479B-BC34-5096D4D947DA}" type="presParOf" srcId="{B7A072AF-1642-4739-A8B3-17D2AD0A642E}" destId="{824EA25A-6267-470C-AF7A-36BA5694AD0E}" srcOrd="0" destOrd="0" presId="urn:microsoft.com/office/officeart/2008/layout/LinedList"/>
    <dgm:cxn modelId="{B6686275-0AA9-4CCF-8C6C-927F06CF186D}" type="presParOf" srcId="{B7A072AF-1642-4739-A8B3-17D2AD0A642E}" destId="{13FF20B1-C459-4C20-8078-86D780B23047}" srcOrd="1" destOrd="0" presId="urn:microsoft.com/office/officeart/2008/layout/LinedList"/>
    <dgm:cxn modelId="{DB587209-B4A5-4BAB-B3B5-85E99EAB27FC}" type="presParOf" srcId="{13FF20B1-C459-4C20-8078-86D780B23047}" destId="{13AA0E10-4156-4667-8184-716EAE0B4804}" srcOrd="0" destOrd="0" presId="urn:microsoft.com/office/officeart/2008/layout/LinedList"/>
    <dgm:cxn modelId="{8EBA2699-2EB8-4DE4-A9F2-4ACAEEF5BCD7}" type="presParOf" srcId="{13FF20B1-C459-4C20-8078-86D780B23047}" destId="{BCE8DF93-A49A-4246-A383-2AD8BBDDD7BE}" srcOrd="1" destOrd="0" presId="urn:microsoft.com/office/officeart/2008/layout/LinedList"/>
    <dgm:cxn modelId="{226F46F5-E203-4AB6-B41C-713BD616D505}" type="presParOf" srcId="{BCE8DF93-A49A-4246-A383-2AD8BBDDD7BE}" destId="{54534F3E-C110-47CD-8003-70737E1FFBCD}" srcOrd="0" destOrd="0" presId="urn:microsoft.com/office/officeart/2008/layout/LinedList"/>
    <dgm:cxn modelId="{849C2B06-42B4-4A2F-8613-C54AE1CA8DC0}" type="presParOf" srcId="{BCE8DF93-A49A-4246-A383-2AD8BBDDD7BE}" destId="{6ADCC4F3-B457-4EB1-963E-414F084F96DD}" srcOrd="1" destOrd="0" presId="urn:microsoft.com/office/officeart/2008/layout/LinedList"/>
    <dgm:cxn modelId="{1BC425F0-0053-487C-A93D-0F47E13BB62D}" type="presParOf" srcId="{6ADCC4F3-B457-4EB1-963E-414F084F96DD}" destId="{43992BCC-6512-44D1-BB8C-D3CD64B8278A}" srcOrd="0" destOrd="0" presId="urn:microsoft.com/office/officeart/2008/layout/LinedList"/>
    <dgm:cxn modelId="{6E416CA4-8876-477E-B3E3-7FA52BAEF344}" type="presParOf" srcId="{6ADCC4F3-B457-4EB1-963E-414F084F96DD}" destId="{39CE70E4-E053-43AC-8F5A-4428B9E83C2E}" srcOrd="1" destOrd="0" presId="urn:microsoft.com/office/officeart/2008/layout/LinedList"/>
    <dgm:cxn modelId="{E6D68570-2847-44E7-8450-AE8B32ADA6FE}" type="presParOf" srcId="{6ADCC4F3-B457-4EB1-963E-414F084F96DD}" destId="{46AB24D8-40CA-419D-B29E-DA4357C14C92}" srcOrd="2" destOrd="0" presId="urn:microsoft.com/office/officeart/2008/layout/LinedList"/>
    <dgm:cxn modelId="{4E7B4C9C-63B1-4838-B089-3AB0AAC069FE}" type="presParOf" srcId="{BCE8DF93-A49A-4246-A383-2AD8BBDDD7BE}" destId="{7B16688B-B21B-4653-B35D-F13639814A04}" srcOrd="2" destOrd="0" presId="urn:microsoft.com/office/officeart/2008/layout/LinedList"/>
    <dgm:cxn modelId="{7D6DB82A-2937-43F0-8CE5-6A8CB36F51B4}" type="presParOf" srcId="{BCE8DF93-A49A-4246-A383-2AD8BBDDD7BE}" destId="{00FA039A-31EB-4D1A-ADF1-E797AE492288}" srcOrd="3" destOrd="0" presId="urn:microsoft.com/office/officeart/2008/layout/LinedList"/>
    <dgm:cxn modelId="{0298E447-DC34-41ED-AFCA-AA9EE5D2656A}" type="presParOf" srcId="{B7A072AF-1642-4739-A8B3-17D2AD0A642E}" destId="{A86851AF-D0F9-48F9-9D23-38E5FE59EED2}" srcOrd="2" destOrd="0" presId="urn:microsoft.com/office/officeart/2008/layout/LinedList"/>
    <dgm:cxn modelId="{3BC9C1FD-A85F-4884-99C3-72FBBAAA196D}" type="presParOf" srcId="{B7A072AF-1642-4739-A8B3-17D2AD0A642E}" destId="{AFEAC5C9-678F-4DFE-800A-5C83630110CA}" srcOrd="3" destOrd="0" presId="urn:microsoft.com/office/officeart/2008/layout/LinedList"/>
    <dgm:cxn modelId="{D78099E1-4281-4BAB-97D9-4AC1B49CEB3E}" type="presParOf" srcId="{AFEAC5C9-678F-4DFE-800A-5C83630110CA}" destId="{1CF28BE2-F57F-4DFB-BAF9-DFC6929F8E39}" srcOrd="0" destOrd="0" presId="urn:microsoft.com/office/officeart/2008/layout/LinedList"/>
    <dgm:cxn modelId="{799F0E83-F33B-42A2-8078-3FB6399ADED2}" type="presParOf" srcId="{AFEAC5C9-678F-4DFE-800A-5C83630110CA}" destId="{A5FBC4C3-BDA6-46C8-9BA3-5AC09F215E1F}" srcOrd="1" destOrd="0" presId="urn:microsoft.com/office/officeart/2008/layout/LinedList"/>
    <dgm:cxn modelId="{D74B8FC3-12DD-4D48-88E8-15D0790D8E9F}" type="presParOf" srcId="{A5FBC4C3-BDA6-46C8-9BA3-5AC09F215E1F}" destId="{4AE3D668-5914-453E-A0BE-753A0665E155}" srcOrd="0" destOrd="0" presId="urn:microsoft.com/office/officeart/2008/layout/LinedList"/>
    <dgm:cxn modelId="{71EAEE05-D3D6-4717-B5C5-40A23C109581}" type="presParOf" srcId="{A5FBC4C3-BDA6-46C8-9BA3-5AC09F215E1F}" destId="{11182099-650C-42D7-8C15-5021649F4BC7}" srcOrd="1" destOrd="0" presId="urn:microsoft.com/office/officeart/2008/layout/LinedList"/>
    <dgm:cxn modelId="{AEE69007-49BC-4C04-A3B7-F1BFB7EBE86A}" type="presParOf" srcId="{11182099-650C-42D7-8C15-5021649F4BC7}" destId="{B28C0CFD-B18B-4A62-8497-D84CDF5DA82E}" srcOrd="0" destOrd="0" presId="urn:microsoft.com/office/officeart/2008/layout/LinedList"/>
    <dgm:cxn modelId="{53AAA7D8-FAB3-4475-AB0C-198A568846ED}" type="presParOf" srcId="{11182099-650C-42D7-8C15-5021649F4BC7}" destId="{10A2DB2C-66EC-4F5E-9BF0-CC5B1CAAECEF}" srcOrd="1" destOrd="0" presId="urn:microsoft.com/office/officeart/2008/layout/LinedList"/>
    <dgm:cxn modelId="{E4AF865F-F631-4D93-A1D7-8F40235911E2}" type="presParOf" srcId="{11182099-650C-42D7-8C15-5021649F4BC7}" destId="{1A9A62B2-0B71-44E7-855C-67B5C26F9E9B}" srcOrd="2" destOrd="0" presId="urn:microsoft.com/office/officeart/2008/layout/LinedList"/>
    <dgm:cxn modelId="{5D937817-64B0-4BFA-A08A-CF20F1AEE85A}" type="presParOf" srcId="{A5FBC4C3-BDA6-46C8-9BA3-5AC09F215E1F}" destId="{766BC6A6-21D5-43C9-AD80-CF38EA8BDA55}" srcOrd="2" destOrd="0" presId="urn:microsoft.com/office/officeart/2008/layout/LinedList"/>
    <dgm:cxn modelId="{76EE5364-A2A4-469E-BA60-E9B9FC4FC57B}" type="presParOf" srcId="{A5FBC4C3-BDA6-46C8-9BA3-5AC09F215E1F}" destId="{B917CF59-5462-4501-B9FC-84F4D7764B8B}" srcOrd="3" destOrd="0" presId="urn:microsoft.com/office/officeart/2008/layout/LinedList"/>
    <dgm:cxn modelId="{69D8D7E7-0507-4429-877D-18983E0A91A5}" type="presParOf" srcId="{B7A072AF-1642-4739-A8B3-17D2AD0A642E}" destId="{9A57B16C-8BC0-4064-8A50-A4E3AE219D5A}" srcOrd="4" destOrd="0" presId="urn:microsoft.com/office/officeart/2008/layout/LinedList"/>
    <dgm:cxn modelId="{A3EF7200-B539-4E79-99F6-80583D72D72B}" type="presParOf" srcId="{B7A072AF-1642-4739-A8B3-17D2AD0A642E}" destId="{9A2FB6CC-CCE1-4280-A5D9-AAACB06471C8}" srcOrd="5" destOrd="0" presId="urn:microsoft.com/office/officeart/2008/layout/LinedList"/>
    <dgm:cxn modelId="{D541FF7C-57B5-45AF-AEB6-FEA34533F975}" type="presParOf" srcId="{9A2FB6CC-CCE1-4280-A5D9-AAACB06471C8}" destId="{A360B8A7-6D42-4882-B4E0-D5D648C2626D}" srcOrd="0" destOrd="0" presId="urn:microsoft.com/office/officeart/2008/layout/LinedList"/>
    <dgm:cxn modelId="{BB0F3B65-FC91-4C4A-8F23-5123CEDC3A52}" type="presParOf" srcId="{9A2FB6CC-CCE1-4280-A5D9-AAACB06471C8}" destId="{7B369656-5D49-4629-9110-233AA5D61484}" srcOrd="1" destOrd="0" presId="urn:microsoft.com/office/officeart/2008/layout/LinedList"/>
    <dgm:cxn modelId="{C0E610F6-5E1F-419A-B45E-2A45B037C890}" type="presParOf" srcId="{7B369656-5D49-4629-9110-233AA5D61484}" destId="{302031D4-3CB9-47CA-BA93-43173DC82F45}" srcOrd="0" destOrd="0" presId="urn:microsoft.com/office/officeart/2008/layout/LinedList"/>
    <dgm:cxn modelId="{C208612A-ED4A-49DB-960C-BDC291B63732}" type="presParOf" srcId="{7B369656-5D49-4629-9110-233AA5D61484}" destId="{B2995E60-B1B6-44C3-950C-F273CDFCB127}" srcOrd="1" destOrd="0" presId="urn:microsoft.com/office/officeart/2008/layout/LinedList"/>
    <dgm:cxn modelId="{C18ECB9E-3C73-4A27-9CB1-CD3B5C4D4AB7}" type="presParOf" srcId="{B2995E60-B1B6-44C3-950C-F273CDFCB127}" destId="{82783188-C815-4075-A308-13AE6BFD1333}" srcOrd="0" destOrd="0" presId="urn:microsoft.com/office/officeart/2008/layout/LinedList"/>
    <dgm:cxn modelId="{0373F18D-79BE-49BE-AD24-CBA4CDA4BF59}" type="presParOf" srcId="{B2995E60-B1B6-44C3-950C-F273CDFCB127}" destId="{2FB7FE0B-CCA0-4811-895D-87989C970CF3}" srcOrd="1" destOrd="0" presId="urn:microsoft.com/office/officeart/2008/layout/LinedList"/>
    <dgm:cxn modelId="{33EE74E5-9AEB-49E5-BB2E-9B2AC7327A84}" type="presParOf" srcId="{B2995E60-B1B6-44C3-950C-F273CDFCB127}" destId="{F6E33C21-6C26-40AF-B8F4-AF2233129A9B}" srcOrd="2" destOrd="0" presId="urn:microsoft.com/office/officeart/2008/layout/LinedList"/>
    <dgm:cxn modelId="{E536BA7E-80FF-46C5-B54D-F865F2B5E2C8}" type="presParOf" srcId="{7B369656-5D49-4629-9110-233AA5D61484}" destId="{06EC0C0E-8333-4241-8C55-E3FCD60103EA}" srcOrd="2" destOrd="0" presId="urn:microsoft.com/office/officeart/2008/layout/LinedList"/>
    <dgm:cxn modelId="{44CF5B2B-22F6-4A05-A292-8FADBA71E754}" type="presParOf" srcId="{7B369656-5D49-4629-9110-233AA5D61484}" destId="{D1AE4F10-2ABA-4DA1-BFE4-1812B8361AC0}" srcOrd="3" destOrd="0" presId="urn:microsoft.com/office/officeart/2008/layout/LinedList"/>
    <dgm:cxn modelId="{D4C5AF20-51CC-4E95-BB16-132CB72AF715}" type="presParOf" srcId="{7B369656-5D49-4629-9110-233AA5D61484}" destId="{834EFE1C-F6CE-4CCB-96AA-7440D065F3D5}" srcOrd="4" destOrd="0" presId="urn:microsoft.com/office/officeart/2008/layout/LinedList"/>
    <dgm:cxn modelId="{F9B41997-C273-4EC8-A12D-64B09603BF54}" type="presParOf" srcId="{834EFE1C-F6CE-4CCB-96AA-7440D065F3D5}" destId="{6C190B98-6F75-46C1-A7FA-177DC71D2E21}" srcOrd="0" destOrd="0" presId="urn:microsoft.com/office/officeart/2008/layout/LinedList"/>
    <dgm:cxn modelId="{AF1EDF0C-37C2-4D78-9CE7-7B7D97569D3F}" type="presParOf" srcId="{834EFE1C-F6CE-4CCB-96AA-7440D065F3D5}" destId="{DF0818F0-96CA-456A-B933-B870882887E6}" srcOrd="1" destOrd="0" presId="urn:microsoft.com/office/officeart/2008/layout/LinedList"/>
    <dgm:cxn modelId="{E83248F0-70D0-4C2F-89CE-12B5C9AAD23C}" type="presParOf" srcId="{834EFE1C-F6CE-4CCB-96AA-7440D065F3D5}" destId="{67526D6D-03ED-4C39-90B1-49975A15CB71}" srcOrd="2" destOrd="0" presId="urn:microsoft.com/office/officeart/2008/layout/LinedList"/>
    <dgm:cxn modelId="{DDC5330F-A0E8-47CA-885A-437CD382E955}" type="presParOf" srcId="{7B369656-5D49-4629-9110-233AA5D61484}" destId="{4A28DC72-4D89-403A-8900-7704E5F05585}" srcOrd="5" destOrd="0" presId="urn:microsoft.com/office/officeart/2008/layout/LinedList"/>
    <dgm:cxn modelId="{61AAA74E-DA22-42C2-B670-883AE15B52A0}" type="presParOf" srcId="{7B369656-5D49-4629-9110-233AA5D61484}" destId="{2EC1131A-5037-4E8E-AA70-8D65E624C27A}" srcOrd="6" destOrd="0" presId="urn:microsoft.com/office/officeart/2008/layout/LinedList"/>
    <dgm:cxn modelId="{BA542587-8611-4F37-AD5F-D1476C6FDC77}" type="presParOf" srcId="{B7A072AF-1642-4739-A8B3-17D2AD0A642E}" destId="{29902AD6-3301-4561-8CF5-3BE15630ACBC}" srcOrd="6" destOrd="0" presId="urn:microsoft.com/office/officeart/2008/layout/LinedList"/>
    <dgm:cxn modelId="{0A96041D-FE92-47FA-90FA-D134163FCAAE}" type="presParOf" srcId="{B7A072AF-1642-4739-A8B3-17D2AD0A642E}" destId="{5F345186-F09F-419E-B177-B2342AD020D0}" srcOrd="7" destOrd="0" presId="urn:microsoft.com/office/officeart/2008/layout/LinedList"/>
    <dgm:cxn modelId="{02AD9A4D-329E-4D5E-82C2-2807E94E8351}" type="presParOf" srcId="{5F345186-F09F-419E-B177-B2342AD020D0}" destId="{CA736598-68E1-43AA-B055-6ED6DE91BC05}" srcOrd="0" destOrd="0" presId="urn:microsoft.com/office/officeart/2008/layout/LinedList"/>
    <dgm:cxn modelId="{2D2F4FF8-D678-426A-A6BA-A5947590EF76}" type="presParOf" srcId="{5F345186-F09F-419E-B177-B2342AD020D0}" destId="{EE539B6C-435F-42B4-8DCB-3656622FAA32}" srcOrd="1" destOrd="0" presId="urn:microsoft.com/office/officeart/2008/layout/LinedList"/>
    <dgm:cxn modelId="{78794148-E45E-4425-AB40-3D01118AEC78}" type="presParOf" srcId="{EE539B6C-435F-42B4-8DCB-3656622FAA32}" destId="{8A32B288-BEBB-462C-8D9B-2FAB7FBFCE64}" srcOrd="0" destOrd="0" presId="urn:microsoft.com/office/officeart/2008/layout/LinedList"/>
    <dgm:cxn modelId="{2EC21285-FEA1-481F-8751-83425EA9ABE4}" type="presParOf" srcId="{EE539B6C-435F-42B4-8DCB-3656622FAA32}" destId="{AB1282DD-D39A-4DF5-9F7A-4D6E878DBA98}" srcOrd="1" destOrd="0" presId="urn:microsoft.com/office/officeart/2008/layout/LinedList"/>
    <dgm:cxn modelId="{151805BD-B1DF-4411-91C4-CE78D1D4A8AC}" type="presParOf" srcId="{AB1282DD-D39A-4DF5-9F7A-4D6E878DBA98}" destId="{456FD3B7-2291-4C77-BC2B-1A97372B9614}" srcOrd="0" destOrd="0" presId="urn:microsoft.com/office/officeart/2008/layout/LinedList"/>
    <dgm:cxn modelId="{D7D1A745-D677-4B40-9C43-D151EA9584E3}" type="presParOf" srcId="{AB1282DD-D39A-4DF5-9F7A-4D6E878DBA98}" destId="{CDBF6A6A-15F6-4172-AAEF-09BFEABC59CD}" srcOrd="1" destOrd="0" presId="urn:microsoft.com/office/officeart/2008/layout/LinedList"/>
    <dgm:cxn modelId="{0386B4A1-177A-411A-B19E-F3E28B39B9EC}" type="presParOf" srcId="{AB1282DD-D39A-4DF5-9F7A-4D6E878DBA98}" destId="{15DFE2C8-765C-4C4D-98EC-6535943E1916}" srcOrd="2" destOrd="0" presId="urn:microsoft.com/office/officeart/2008/layout/LinedList"/>
    <dgm:cxn modelId="{81C3E43C-9D16-406C-95F9-014A3F54FA3B}" type="presParOf" srcId="{EE539B6C-435F-42B4-8DCB-3656622FAA32}" destId="{62122A23-23D2-40F7-BD75-07BAF79EA9A4}" srcOrd="2" destOrd="0" presId="urn:microsoft.com/office/officeart/2008/layout/LinedList"/>
    <dgm:cxn modelId="{72DC12BC-0B09-49CB-B9A0-35B3736CE78C}" type="presParOf" srcId="{EE539B6C-435F-42B4-8DCB-3656622FAA32}" destId="{35492803-167A-4B36-87C7-76A822F7F6AF}" srcOrd="3" destOrd="0" presId="urn:microsoft.com/office/officeart/2008/layout/LinedList"/>
    <dgm:cxn modelId="{C970A738-A790-4073-862E-E90ADC134537}" type="presParOf" srcId="{EE539B6C-435F-42B4-8DCB-3656622FAA32}" destId="{B51D89CF-0482-4F4B-93DD-0B53EBA9285E}" srcOrd="4" destOrd="0" presId="urn:microsoft.com/office/officeart/2008/layout/LinedList"/>
    <dgm:cxn modelId="{925DBF43-E0DF-487A-BD9E-E6B63FF90C97}" type="presParOf" srcId="{B51D89CF-0482-4F4B-93DD-0B53EBA9285E}" destId="{F666D23E-3BCE-4BF4-80F2-0B07DD603478}" srcOrd="0" destOrd="0" presId="urn:microsoft.com/office/officeart/2008/layout/LinedList"/>
    <dgm:cxn modelId="{84C83F17-6273-4FDA-B2B5-A4E4EC68B640}" type="presParOf" srcId="{B51D89CF-0482-4F4B-93DD-0B53EBA9285E}" destId="{0F9222E9-936D-4EA1-BF9F-8FF78C282DD9}" srcOrd="1" destOrd="0" presId="urn:microsoft.com/office/officeart/2008/layout/LinedList"/>
    <dgm:cxn modelId="{87167A9F-78DE-4B89-9009-9831630C2AE9}" type="presParOf" srcId="{B51D89CF-0482-4F4B-93DD-0B53EBA9285E}" destId="{C7456E62-8CC7-4C8B-A0E2-550D27157634}" srcOrd="2" destOrd="0" presId="urn:microsoft.com/office/officeart/2008/layout/LinedList"/>
    <dgm:cxn modelId="{23507A19-1770-460E-AF5F-621A0A7F02E7}" type="presParOf" srcId="{EE539B6C-435F-42B4-8DCB-3656622FAA32}" destId="{FC9300F7-96A8-4B60-8D38-FA375F264374}" srcOrd="5" destOrd="0" presId="urn:microsoft.com/office/officeart/2008/layout/LinedList"/>
    <dgm:cxn modelId="{03E97B23-70D7-4E3C-847F-968E9AE86A66}" type="presParOf" srcId="{EE539B6C-435F-42B4-8DCB-3656622FAA32}" destId="{B130133D-CF78-48F4-BB81-3C529E45EC02}" srcOrd="6" destOrd="0" presId="urn:microsoft.com/office/officeart/2008/layout/LinedList"/>
    <dgm:cxn modelId="{2A70B042-5FA3-403A-9853-3E6F62792E8B}" type="presParOf" srcId="{B7A072AF-1642-4739-A8B3-17D2AD0A642E}" destId="{2F77B87B-0490-477B-8961-AC6828A4FB54}" srcOrd="8" destOrd="0" presId="urn:microsoft.com/office/officeart/2008/layout/LinedList"/>
    <dgm:cxn modelId="{3EE3642D-D0FA-4FE8-A5C6-0DAA2AD6B54C}" type="presParOf" srcId="{B7A072AF-1642-4739-A8B3-17D2AD0A642E}" destId="{121DD517-CF2B-4F6C-AAEE-5BBD35D3F408}" srcOrd="9" destOrd="0" presId="urn:microsoft.com/office/officeart/2008/layout/LinedList"/>
    <dgm:cxn modelId="{466219A1-9531-4499-B2AA-50959DD5047D}" type="presParOf" srcId="{121DD517-CF2B-4F6C-AAEE-5BBD35D3F408}" destId="{279654E4-D293-4476-9AB7-A8F319ABA279}" srcOrd="0" destOrd="0" presId="urn:microsoft.com/office/officeart/2008/layout/LinedList"/>
    <dgm:cxn modelId="{0C9771C5-3A9A-4869-9C2C-1D46466CF8FA}" type="presParOf" srcId="{121DD517-CF2B-4F6C-AAEE-5BBD35D3F408}" destId="{9445F065-021C-48D7-A855-01FC1117700F}" srcOrd="1" destOrd="0" presId="urn:microsoft.com/office/officeart/2008/layout/LinedList"/>
    <dgm:cxn modelId="{1A5B5F6C-177B-4E1F-8C7E-727AEAF10328}" type="presParOf" srcId="{9445F065-021C-48D7-A855-01FC1117700F}" destId="{ABA94C8C-CD30-4BC4-9FD6-88D8C960FBC6}" srcOrd="0" destOrd="0" presId="urn:microsoft.com/office/officeart/2008/layout/LinedList"/>
    <dgm:cxn modelId="{2827ABA4-7633-4E59-BF2C-7E2D75B31CD7}" type="presParOf" srcId="{9445F065-021C-48D7-A855-01FC1117700F}" destId="{0781CB80-D386-46F8-AD16-5BABC85D1239}" srcOrd="1" destOrd="0" presId="urn:microsoft.com/office/officeart/2008/layout/LinedList"/>
    <dgm:cxn modelId="{E3298653-C363-4843-A3CB-76EC6F051060}" type="presParOf" srcId="{0781CB80-D386-46F8-AD16-5BABC85D1239}" destId="{9E954F26-F7E7-4AFC-BC82-16816F3D9546}" srcOrd="0" destOrd="0" presId="urn:microsoft.com/office/officeart/2008/layout/LinedList"/>
    <dgm:cxn modelId="{5BAA8151-5BD2-4E55-806A-7499F0ADE24C}" type="presParOf" srcId="{0781CB80-D386-46F8-AD16-5BABC85D1239}" destId="{E19AFEA6-509D-4BC2-A29D-0361F62D5381}" srcOrd="1" destOrd="0" presId="urn:microsoft.com/office/officeart/2008/layout/LinedList"/>
    <dgm:cxn modelId="{7BC37A30-BE65-42D5-A215-B351B30C06CD}" type="presParOf" srcId="{0781CB80-D386-46F8-AD16-5BABC85D1239}" destId="{ADC72A08-F285-4AF2-A89F-EA607AA9C725}" srcOrd="2" destOrd="0" presId="urn:microsoft.com/office/officeart/2008/layout/LinedList"/>
    <dgm:cxn modelId="{1A6C757E-AADA-4365-A8B8-81B1F6740F17}" type="presParOf" srcId="{9445F065-021C-48D7-A855-01FC1117700F}" destId="{1E6C50C2-5B1C-4408-943F-8E5CFFCB75C1}" srcOrd="2" destOrd="0" presId="urn:microsoft.com/office/officeart/2008/layout/LinedList"/>
    <dgm:cxn modelId="{C4CE5EDE-2FE7-4D50-A147-C117FFEB69B0}" type="presParOf" srcId="{9445F065-021C-48D7-A855-01FC1117700F}" destId="{03F0E8F2-393F-4392-91C8-C057B3DCA388}" srcOrd="3" destOrd="0" presId="urn:microsoft.com/office/officeart/2008/layout/LinedList"/>
    <dgm:cxn modelId="{B9115C1C-4462-4417-B4BA-E33254E5B8E4}" type="presParOf" srcId="{9445F065-021C-48D7-A855-01FC1117700F}" destId="{E5090AE9-B242-4A89-8AC7-D3B7E48D6C45}" srcOrd="4" destOrd="0" presId="urn:microsoft.com/office/officeart/2008/layout/LinedList"/>
    <dgm:cxn modelId="{B75E6FC1-C0D5-42BD-8FB0-76D3D4997F15}" type="presParOf" srcId="{E5090AE9-B242-4A89-8AC7-D3B7E48D6C45}" destId="{B99F1DC3-4D85-42B6-8ED4-E701BFAE2433}" srcOrd="0" destOrd="0" presId="urn:microsoft.com/office/officeart/2008/layout/LinedList"/>
    <dgm:cxn modelId="{77008982-BC45-4881-AA8A-5E06D7114CBC}" type="presParOf" srcId="{E5090AE9-B242-4A89-8AC7-D3B7E48D6C45}" destId="{944DC784-0D58-4A4A-8A79-DA3FFC5BF404}" srcOrd="1" destOrd="0" presId="urn:microsoft.com/office/officeart/2008/layout/LinedList"/>
    <dgm:cxn modelId="{C52E378D-33E0-4D27-BFF8-FDBDFFA87B7A}" type="presParOf" srcId="{E5090AE9-B242-4A89-8AC7-D3B7E48D6C45}" destId="{F484E890-B616-4C26-AA44-E395E216A555}" srcOrd="2" destOrd="0" presId="urn:microsoft.com/office/officeart/2008/layout/LinedList"/>
    <dgm:cxn modelId="{080685A9-5593-4F3A-ACA9-FA7F5B789D54}" type="presParOf" srcId="{9445F065-021C-48D7-A855-01FC1117700F}" destId="{FDFDD48D-9D10-4B40-8507-39C2014CA5A3}" srcOrd="5" destOrd="0" presId="urn:microsoft.com/office/officeart/2008/layout/LinedList"/>
    <dgm:cxn modelId="{D6BF599B-B6C5-4F69-A42A-5DC511DD9707}" type="presParOf" srcId="{9445F065-021C-48D7-A855-01FC1117700F}" destId="{25D93F52-C909-4C68-86A8-14608F2B4D52}" srcOrd="6" destOrd="0" presId="urn:microsoft.com/office/officeart/2008/layout/LinedList"/>
    <dgm:cxn modelId="{265ED640-24F2-403F-AF3C-B8550DEF53A0}" type="presParOf" srcId="{B7A072AF-1642-4739-A8B3-17D2AD0A642E}" destId="{62D25AF7-25E4-4582-BD63-891EDF31D902}" srcOrd="10" destOrd="0" presId="urn:microsoft.com/office/officeart/2008/layout/LinedList"/>
    <dgm:cxn modelId="{4586B446-333C-4B82-BDF2-8964D1AC4D69}" type="presParOf" srcId="{B7A072AF-1642-4739-A8B3-17D2AD0A642E}" destId="{15E4D1AE-D19F-4E6A-A044-04E6B424E5E5}" srcOrd="11" destOrd="0" presId="urn:microsoft.com/office/officeart/2008/layout/LinedList"/>
    <dgm:cxn modelId="{3AE06444-9CC4-4DE6-BBC4-F70C3F4F7C59}" type="presParOf" srcId="{15E4D1AE-D19F-4E6A-A044-04E6B424E5E5}" destId="{53816203-C3F1-4A46-8777-07ED53A70C19}" srcOrd="0" destOrd="0" presId="urn:microsoft.com/office/officeart/2008/layout/LinedList"/>
    <dgm:cxn modelId="{49574EB5-95A4-42C3-8BBD-97C2EB548B12}" type="presParOf" srcId="{15E4D1AE-D19F-4E6A-A044-04E6B424E5E5}" destId="{DFD06656-E044-479F-B78E-8B859E82B8C7}" srcOrd="1" destOrd="0" presId="urn:microsoft.com/office/officeart/2008/layout/LinedList"/>
    <dgm:cxn modelId="{DAE949A3-B7D7-4697-9A37-24D92A564889}" type="presParOf" srcId="{DFD06656-E044-479F-B78E-8B859E82B8C7}" destId="{D965158B-0848-42BF-BABF-6DDA18512E81}" srcOrd="0" destOrd="0" presId="urn:microsoft.com/office/officeart/2008/layout/LinedList"/>
    <dgm:cxn modelId="{13563756-FC39-42DD-A3A9-497C89D60640}" type="presParOf" srcId="{DFD06656-E044-479F-B78E-8B859E82B8C7}" destId="{3DBCDB72-BDDC-49C6-9689-9E666E4B427E}" srcOrd="1" destOrd="0" presId="urn:microsoft.com/office/officeart/2008/layout/LinedList"/>
    <dgm:cxn modelId="{EC093EE5-EDCF-43F8-B101-09252EA9DFB1}" type="presParOf" srcId="{3DBCDB72-BDDC-49C6-9689-9E666E4B427E}" destId="{33738CB8-ED52-4E26-A0DD-6162589CA885}" srcOrd="0" destOrd="0" presId="urn:microsoft.com/office/officeart/2008/layout/LinedList"/>
    <dgm:cxn modelId="{EA3DF1E5-60E6-4BC8-93A4-6B4471D58CAB}" type="presParOf" srcId="{3DBCDB72-BDDC-49C6-9689-9E666E4B427E}" destId="{9C752062-2057-41C4-AD67-EEA11FEA63B3}" srcOrd="1" destOrd="0" presId="urn:microsoft.com/office/officeart/2008/layout/LinedList"/>
    <dgm:cxn modelId="{90BA3FE3-0683-4178-B196-2DD8DC513FC3}" type="presParOf" srcId="{3DBCDB72-BDDC-49C6-9689-9E666E4B427E}" destId="{915769D8-8538-4DE4-A992-DB0EB4E96DD4}" srcOrd="2" destOrd="0" presId="urn:microsoft.com/office/officeart/2008/layout/LinedList"/>
    <dgm:cxn modelId="{A907EBAB-59F2-4710-A8D8-1CCFCF1398C6}" type="presParOf" srcId="{DFD06656-E044-479F-B78E-8B859E82B8C7}" destId="{67ED197E-A080-4586-9442-85E6CE93251F}" srcOrd="2" destOrd="0" presId="urn:microsoft.com/office/officeart/2008/layout/LinedList"/>
    <dgm:cxn modelId="{474EB46B-7332-4974-9DA0-5E767895154B}" type="presParOf" srcId="{DFD06656-E044-479F-B78E-8B859E82B8C7}" destId="{E22F5A49-2BCB-47E9-9E79-2A05E3278B50}" srcOrd="3" destOrd="0" presId="urn:microsoft.com/office/officeart/2008/layout/LinedList"/>
    <dgm:cxn modelId="{AFE173A3-94E5-42B2-ADFC-9D16EB1BEFBD}" type="presParOf" srcId="{B7A072AF-1642-4739-A8B3-17D2AD0A642E}" destId="{D3125481-3B1C-4AC6-A2E7-FF5DCA785B5C}" srcOrd="12" destOrd="0" presId="urn:microsoft.com/office/officeart/2008/layout/LinedList"/>
    <dgm:cxn modelId="{85BEC876-E665-49EB-B754-A4D5975ACBCF}" type="presParOf" srcId="{B7A072AF-1642-4739-A8B3-17D2AD0A642E}" destId="{D7290158-08BE-4BDC-B401-8C5F8F983DC8}" srcOrd="13" destOrd="0" presId="urn:microsoft.com/office/officeart/2008/layout/LinedList"/>
    <dgm:cxn modelId="{A2197807-8D76-496E-BBF5-50EAEB9CCE5C}" type="presParOf" srcId="{D7290158-08BE-4BDC-B401-8C5F8F983DC8}" destId="{20956A75-5AAC-4731-817E-97353B843D71}" srcOrd="0" destOrd="0" presId="urn:microsoft.com/office/officeart/2008/layout/LinedList"/>
    <dgm:cxn modelId="{33663CE7-371D-4899-92B4-091155769AF0}" type="presParOf" srcId="{D7290158-08BE-4BDC-B401-8C5F8F983DC8}" destId="{1EDDE45F-3510-4979-B08F-5C8980274179}" srcOrd="1" destOrd="0" presId="urn:microsoft.com/office/officeart/2008/layout/LinedList"/>
    <dgm:cxn modelId="{8C2AB7C5-CEB0-4EF4-9E06-0CFECAAF9823}" type="presParOf" srcId="{1EDDE45F-3510-4979-B08F-5C8980274179}" destId="{ECB12C52-2BE6-466F-9EE0-E19296E0F6DC}" srcOrd="0" destOrd="0" presId="urn:microsoft.com/office/officeart/2008/layout/LinedList"/>
    <dgm:cxn modelId="{84716021-14A9-4DF5-AD7E-80B0A3C9943E}" type="presParOf" srcId="{1EDDE45F-3510-4979-B08F-5C8980274179}" destId="{3D49EBAC-9222-43B7-B171-A891CD00FADE}" srcOrd="1" destOrd="0" presId="urn:microsoft.com/office/officeart/2008/layout/LinedList"/>
    <dgm:cxn modelId="{A54D8DB6-ACF5-4116-95BA-94620ACB5577}" type="presParOf" srcId="{3D49EBAC-9222-43B7-B171-A891CD00FADE}" destId="{5AA10172-D1CB-4CE9-B632-9737A8EEC4D2}" srcOrd="0" destOrd="0" presId="urn:microsoft.com/office/officeart/2008/layout/LinedList"/>
    <dgm:cxn modelId="{6539AF13-771D-4E26-85C1-141D1C0C9215}" type="presParOf" srcId="{3D49EBAC-9222-43B7-B171-A891CD00FADE}" destId="{5A89E5FD-4F00-4817-B6BE-A9E01AF5DF46}" srcOrd="1" destOrd="0" presId="urn:microsoft.com/office/officeart/2008/layout/LinedList"/>
    <dgm:cxn modelId="{C0361B32-728E-4113-AF6E-3EF216C3B640}" type="presParOf" srcId="{3D49EBAC-9222-43B7-B171-A891CD00FADE}" destId="{02F2A3A6-2162-42AA-AFF6-E83A22C99DE4}" srcOrd="2" destOrd="0" presId="urn:microsoft.com/office/officeart/2008/layout/LinedList"/>
    <dgm:cxn modelId="{7DE5CE9D-0590-4479-8544-970C339C596A}" type="presParOf" srcId="{1EDDE45F-3510-4979-B08F-5C8980274179}" destId="{98A3BE0F-2688-40D2-AF7E-898D81497C35}" srcOrd="2" destOrd="0" presId="urn:microsoft.com/office/officeart/2008/layout/LinedList"/>
    <dgm:cxn modelId="{97A1102C-9EA0-4BD0-80AD-57271A8A97D3}" type="presParOf" srcId="{1EDDE45F-3510-4979-B08F-5C8980274179}" destId="{0CF2687E-8911-4C6A-A331-61F30B6D7FC3}" srcOrd="3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FB653629-DFC5-4C54-AC88-D2D350427E06}" type="doc">
      <dgm:prSet loTypeId="urn:diagrams.loki3.com/BracketList" loCatId="list" qsTypeId="urn:microsoft.com/office/officeart/2005/8/quickstyle/simple1" qsCatId="simple" csTypeId="urn:microsoft.com/office/officeart/2005/8/colors/colorful3" csCatId="colorful" phldr="1"/>
      <dgm:spPr>
        <a:scene3d>
          <a:camera prst="orthographicFront"/>
          <a:lightRig rig="morning" dir="t"/>
        </a:scene3d>
      </dgm:spPr>
      <dgm:t>
        <a:bodyPr/>
        <a:lstStyle/>
        <a:p>
          <a:endParaRPr lang="en-GB"/>
        </a:p>
      </dgm:t>
    </dgm:pt>
    <dgm:pt modelId="{A87F4BB4-B0A6-46F7-ACAF-6BB617FE19F5}">
      <dgm:prSet phldrT="[Text]"/>
      <dgm:spPr>
        <a:sp3d extrusionH="76200" contourW="12700">
          <a:bevelT w="152400" h="50800" prst="softRound"/>
          <a:bevelB prst="angle"/>
          <a:extrusionClr>
            <a:srgbClr val="FF0000"/>
          </a:extrusionClr>
          <a:contourClr>
            <a:schemeClr val="accent3">
              <a:lumMod val="60000"/>
              <a:lumOff val="40000"/>
            </a:schemeClr>
          </a:contourClr>
        </a:sp3d>
      </dgm:spPr>
      <dgm:t>
        <a:bodyPr/>
        <a:lstStyle/>
        <a:p>
          <a:r>
            <a:rPr lang="en-GB" dirty="0">
              <a:solidFill>
                <a:srgbClr val="FF0000"/>
              </a:solidFill>
            </a:rPr>
            <a:t>Times of India, March 2024</a:t>
          </a:r>
        </a:p>
      </dgm:t>
    </dgm:pt>
    <dgm:pt modelId="{144C9CF3-9D18-4848-B338-E085AA4833F0}" type="parTrans" cxnId="{D832A8F6-1696-4B17-B7EA-2452EB140A95}">
      <dgm:prSet/>
      <dgm:spPr/>
      <dgm:t>
        <a:bodyPr/>
        <a:lstStyle/>
        <a:p>
          <a:endParaRPr lang="en-GB"/>
        </a:p>
      </dgm:t>
    </dgm:pt>
    <dgm:pt modelId="{E94BCA71-6E0F-451A-A396-C570560A9783}" type="sibTrans" cxnId="{D832A8F6-1696-4B17-B7EA-2452EB140A95}">
      <dgm:prSet/>
      <dgm:spPr/>
      <dgm:t>
        <a:bodyPr/>
        <a:lstStyle/>
        <a:p>
          <a:endParaRPr lang="en-GB"/>
        </a:p>
      </dgm:t>
    </dgm:pt>
    <dgm:pt modelId="{3F90007D-4EA2-432A-89E8-E88845D7CDE3}">
      <dgm:prSet phldrT="[Text]"/>
      <dgm:spPr>
        <a:sp3d extrusionH="76200" contourW="12700">
          <a:bevelT w="152400" h="50800" prst="softRound"/>
          <a:bevelB prst="angle"/>
          <a:extrusionClr>
            <a:srgbClr val="FF0000"/>
          </a:extrusionClr>
          <a:contourClr>
            <a:schemeClr val="accent3">
              <a:lumMod val="60000"/>
              <a:lumOff val="40000"/>
            </a:schemeClr>
          </a:contourClr>
        </a:sp3d>
      </dgm:spPr>
      <dgm:t>
        <a:bodyPr/>
        <a:lstStyle/>
        <a:p>
          <a:r>
            <a:rPr lang="en-GB" dirty="0"/>
            <a:t>Deepfake Technology: An Overview</a:t>
          </a:r>
        </a:p>
      </dgm:t>
    </dgm:pt>
    <dgm:pt modelId="{415036B9-CD7F-4006-ABB6-B62362AE2EB7}" type="parTrans" cxnId="{4E144981-8A05-4A37-8B23-783F1E4810BA}">
      <dgm:prSet/>
      <dgm:spPr/>
      <dgm:t>
        <a:bodyPr/>
        <a:lstStyle/>
        <a:p>
          <a:endParaRPr lang="en-GB"/>
        </a:p>
      </dgm:t>
    </dgm:pt>
    <dgm:pt modelId="{6F52BAC0-0F53-43AB-A5C8-85D5B2FCD2FB}" type="sibTrans" cxnId="{4E144981-8A05-4A37-8B23-783F1E4810BA}">
      <dgm:prSet/>
      <dgm:spPr/>
      <dgm:t>
        <a:bodyPr/>
        <a:lstStyle/>
        <a:p>
          <a:endParaRPr lang="en-GB"/>
        </a:p>
      </dgm:t>
    </dgm:pt>
    <dgm:pt modelId="{D8260314-259E-4F61-B861-A0321618C9B8}">
      <dgm:prSet phldrT="[Text]"/>
      <dgm:spPr>
        <a:sp3d extrusionH="76200" contourW="12700">
          <a:bevelT w="152400" h="50800" prst="softRound"/>
          <a:bevelB prst="angle"/>
          <a:extrusionClr>
            <a:srgbClr val="FF0000"/>
          </a:extrusionClr>
          <a:contourClr>
            <a:schemeClr val="accent3">
              <a:lumMod val="60000"/>
              <a:lumOff val="40000"/>
            </a:schemeClr>
          </a:contourClr>
        </a:sp3d>
      </dgm:spPr>
      <dgm:t>
        <a:bodyPr/>
        <a:lstStyle/>
        <a:p>
          <a:r>
            <a:rPr lang="en-GB" dirty="0">
              <a:solidFill>
                <a:srgbClr val="FF0000"/>
              </a:solidFill>
            </a:rPr>
            <a:t>The Hindu, January 2024</a:t>
          </a:r>
        </a:p>
      </dgm:t>
    </dgm:pt>
    <dgm:pt modelId="{B2CB2E07-6472-4430-AE56-8DFEB7F242DC}" type="parTrans" cxnId="{2EF0E871-136A-414F-AF2F-F314BCF46ACD}">
      <dgm:prSet/>
      <dgm:spPr/>
      <dgm:t>
        <a:bodyPr/>
        <a:lstStyle/>
        <a:p>
          <a:endParaRPr lang="en-GB"/>
        </a:p>
      </dgm:t>
    </dgm:pt>
    <dgm:pt modelId="{6F24D576-A04F-4723-9B07-54584D9A3B6F}" type="sibTrans" cxnId="{2EF0E871-136A-414F-AF2F-F314BCF46ACD}">
      <dgm:prSet/>
      <dgm:spPr/>
      <dgm:t>
        <a:bodyPr/>
        <a:lstStyle/>
        <a:p>
          <a:endParaRPr lang="en-GB"/>
        </a:p>
      </dgm:t>
    </dgm:pt>
    <dgm:pt modelId="{4826D45E-8769-484C-B3AA-CAB81552B907}">
      <dgm:prSet phldrT="[Text]"/>
      <dgm:spPr>
        <a:sp3d extrusionH="76200" contourW="12700">
          <a:bevelT w="152400" h="50800" prst="softRound"/>
          <a:bevelB prst="angle"/>
          <a:extrusionClr>
            <a:srgbClr val="FF0000"/>
          </a:extrusionClr>
          <a:contourClr>
            <a:schemeClr val="accent3">
              <a:lumMod val="60000"/>
              <a:lumOff val="40000"/>
            </a:schemeClr>
          </a:contourClr>
        </a:sp3d>
      </dgm:spPr>
      <dgm:t>
        <a:bodyPr/>
        <a:lstStyle/>
        <a:p>
          <a:r>
            <a:rPr lang="en-GB" dirty="0"/>
            <a:t>The Rise of Deepfake Technology In India</a:t>
          </a:r>
        </a:p>
      </dgm:t>
    </dgm:pt>
    <dgm:pt modelId="{E6F6311A-B8D7-4BE3-B4AC-742A5B6AA6C8}" type="parTrans" cxnId="{EF4ACAB7-D26A-4FD3-83A3-03CBCC06F101}">
      <dgm:prSet/>
      <dgm:spPr/>
      <dgm:t>
        <a:bodyPr/>
        <a:lstStyle/>
        <a:p>
          <a:endParaRPr lang="en-GB"/>
        </a:p>
      </dgm:t>
    </dgm:pt>
    <dgm:pt modelId="{F1343123-BA87-42B3-BC6C-302E1ED93D19}" type="sibTrans" cxnId="{EF4ACAB7-D26A-4FD3-83A3-03CBCC06F101}">
      <dgm:prSet/>
      <dgm:spPr/>
      <dgm:t>
        <a:bodyPr/>
        <a:lstStyle/>
        <a:p>
          <a:endParaRPr lang="en-GB"/>
        </a:p>
      </dgm:t>
    </dgm:pt>
    <dgm:pt modelId="{891C9BF7-C93A-4014-AF6D-9E10EEA8A2DF}">
      <dgm:prSet phldrT="[Text]"/>
      <dgm:spPr>
        <a:sp3d extrusionH="76200" contourW="12700">
          <a:bevelT w="152400" h="50800" prst="softRound"/>
          <a:bevelB prst="angle"/>
          <a:extrusionClr>
            <a:srgbClr val="FF0000"/>
          </a:extrusionClr>
          <a:contourClr>
            <a:schemeClr val="accent3">
              <a:lumMod val="60000"/>
              <a:lumOff val="40000"/>
            </a:schemeClr>
          </a:contourClr>
        </a:sp3d>
      </dgm:spPr>
      <dgm:t>
        <a:bodyPr/>
        <a:lstStyle/>
        <a:p>
          <a:r>
            <a:rPr lang="en-GB" dirty="0">
              <a:solidFill>
                <a:srgbClr val="FF0000"/>
              </a:solidFill>
            </a:rPr>
            <a:t>Indian Express. February 2024</a:t>
          </a:r>
        </a:p>
      </dgm:t>
    </dgm:pt>
    <dgm:pt modelId="{D707E800-101F-4299-B4E7-9183EC1E91F1}" type="parTrans" cxnId="{A786693F-7E9D-4E64-A0E5-63CE7F81A7A7}">
      <dgm:prSet/>
      <dgm:spPr/>
      <dgm:t>
        <a:bodyPr/>
        <a:lstStyle/>
        <a:p>
          <a:endParaRPr lang="en-GB"/>
        </a:p>
      </dgm:t>
    </dgm:pt>
    <dgm:pt modelId="{244A6AA1-74B3-40AD-83E7-2E770CE35853}" type="sibTrans" cxnId="{A786693F-7E9D-4E64-A0E5-63CE7F81A7A7}">
      <dgm:prSet/>
      <dgm:spPr/>
      <dgm:t>
        <a:bodyPr/>
        <a:lstStyle/>
        <a:p>
          <a:endParaRPr lang="en-GB"/>
        </a:p>
      </dgm:t>
    </dgm:pt>
    <dgm:pt modelId="{5A1CDDCA-308F-44BB-94F4-2EB1D9977E58}">
      <dgm:prSet phldrT="[Text]"/>
      <dgm:spPr>
        <a:sp3d extrusionH="76200" contourW="12700">
          <a:bevelT w="152400" h="50800" prst="softRound"/>
          <a:bevelB prst="angle"/>
          <a:extrusionClr>
            <a:srgbClr val="FF0000"/>
          </a:extrusionClr>
          <a:contourClr>
            <a:schemeClr val="accent3">
              <a:lumMod val="60000"/>
              <a:lumOff val="40000"/>
            </a:schemeClr>
          </a:contourClr>
        </a:sp3d>
      </dgm:spPr>
      <dgm:t>
        <a:bodyPr/>
        <a:lstStyle/>
        <a:p>
          <a:r>
            <a:rPr lang="en-GB" dirty="0"/>
            <a:t>Deepfake Technology in India</a:t>
          </a:r>
        </a:p>
      </dgm:t>
    </dgm:pt>
    <dgm:pt modelId="{D5FB026A-6976-4A0A-BEAC-47C14D1DAA2B}" type="parTrans" cxnId="{9D5C42E8-A4EB-40A0-9369-13557EF29550}">
      <dgm:prSet/>
      <dgm:spPr/>
      <dgm:t>
        <a:bodyPr/>
        <a:lstStyle/>
        <a:p>
          <a:endParaRPr lang="en-GB"/>
        </a:p>
      </dgm:t>
    </dgm:pt>
    <dgm:pt modelId="{F1E202E6-B770-4C9A-8C56-1A716FBF2EB4}" type="sibTrans" cxnId="{9D5C42E8-A4EB-40A0-9369-13557EF29550}">
      <dgm:prSet/>
      <dgm:spPr/>
      <dgm:t>
        <a:bodyPr/>
        <a:lstStyle/>
        <a:p>
          <a:endParaRPr lang="en-GB"/>
        </a:p>
      </dgm:t>
    </dgm:pt>
    <dgm:pt modelId="{914DD292-4688-4313-9C8F-06066F22CF3B}">
      <dgm:prSet phldrT="[Text]"/>
      <dgm:spPr>
        <a:sp3d extrusionH="76200" contourW="12700">
          <a:bevelT w="152400" h="50800" prst="softRound"/>
          <a:bevelB prst="angle"/>
          <a:extrusionClr>
            <a:srgbClr val="FF0000"/>
          </a:extrusionClr>
          <a:contourClr>
            <a:schemeClr val="accent3">
              <a:lumMod val="60000"/>
              <a:lumOff val="40000"/>
            </a:schemeClr>
          </a:contourClr>
        </a:sp3d>
      </dgm:spPr>
      <dgm:t>
        <a:bodyPr/>
        <a:lstStyle/>
        <a:p>
          <a:r>
            <a:rPr lang="en-GB" dirty="0">
              <a:solidFill>
                <a:srgbClr val="FF0000"/>
              </a:solidFill>
            </a:rPr>
            <a:t>Economic Times, May 2024</a:t>
          </a:r>
        </a:p>
      </dgm:t>
    </dgm:pt>
    <dgm:pt modelId="{817A3658-2749-406A-9CFB-4D39F73CE989}" type="parTrans" cxnId="{A7D6E9A7-2431-4F90-97C6-CBF0FEE8D141}">
      <dgm:prSet/>
      <dgm:spPr/>
      <dgm:t>
        <a:bodyPr/>
        <a:lstStyle/>
        <a:p>
          <a:endParaRPr lang="en-GB"/>
        </a:p>
      </dgm:t>
    </dgm:pt>
    <dgm:pt modelId="{332D904E-FFC4-410A-A531-4AA59140749F}" type="sibTrans" cxnId="{A7D6E9A7-2431-4F90-97C6-CBF0FEE8D141}">
      <dgm:prSet/>
      <dgm:spPr/>
      <dgm:t>
        <a:bodyPr/>
        <a:lstStyle/>
        <a:p>
          <a:endParaRPr lang="en-GB"/>
        </a:p>
      </dgm:t>
    </dgm:pt>
    <dgm:pt modelId="{F006ADA5-20F3-4ADC-9745-0BCE1A9EC18F}">
      <dgm:prSet phldrT="[Text]"/>
      <dgm:spPr>
        <a:sp3d extrusionH="76200" contourW="12700">
          <a:bevelT w="152400" h="50800" prst="softRound"/>
          <a:bevelB prst="angle"/>
          <a:extrusionClr>
            <a:srgbClr val="FF0000"/>
          </a:extrusionClr>
          <a:contourClr>
            <a:schemeClr val="accent3">
              <a:lumMod val="60000"/>
              <a:lumOff val="40000"/>
            </a:schemeClr>
          </a:contourClr>
        </a:sp3d>
      </dgm:spPr>
      <dgm:t>
        <a:bodyPr/>
        <a:lstStyle/>
        <a:p>
          <a:r>
            <a:rPr lang="en-GB" dirty="0"/>
            <a:t>Deepfake Detection Technology: India’s Approach</a:t>
          </a:r>
        </a:p>
      </dgm:t>
    </dgm:pt>
    <dgm:pt modelId="{E7EEB267-9C94-424A-B93D-6A59A27311D2}" type="parTrans" cxnId="{1A9BEE3C-F7EA-4736-9F0F-3043F129CF7A}">
      <dgm:prSet/>
      <dgm:spPr/>
      <dgm:t>
        <a:bodyPr/>
        <a:lstStyle/>
        <a:p>
          <a:endParaRPr lang="en-GB"/>
        </a:p>
      </dgm:t>
    </dgm:pt>
    <dgm:pt modelId="{FF3B5A83-E843-4223-BC16-986D818CEEBD}" type="sibTrans" cxnId="{1A9BEE3C-F7EA-4736-9F0F-3043F129CF7A}">
      <dgm:prSet/>
      <dgm:spPr/>
      <dgm:t>
        <a:bodyPr/>
        <a:lstStyle/>
        <a:p>
          <a:endParaRPr lang="en-GB"/>
        </a:p>
      </dgm:t>
    </dgm:pt>
    <dgm:pt modelId="{070BF4D8-D304-4A1B-8FF2-1F9ACA2BA3AE}">
      <dgm:prSet phldrT="[Text]"/>
      <dgm:spPr>
        <a:sp3d extrusionH="76200" contourW="12700">
          <a:bevelT w="152400" h="50800" prst="softRound"/>
          <a:bevelB prst="angle"/>
          <a:extrusionClr>
            <a:srgbClr val="FF0000"/>
          </a:extrusionClr>
          <a:contourClr>
            <a:schemeClr val="accent3">
              <a:lumMod val="60000"/>
              <a:lumOff val="40000"/>
            </a:schemeClr>
          </a:contourClr>
        </a:sp3d>
      </dgm:spPr>
      <dgm:t>
        <a:bodyPr/>
        <a:lstStyle/>
        <a:p>
          <a:r>
            <a:rPr lang="en-GB" dirty="0">
              <a:solidFill>
                <a:srgbClr val="FF0000"/>
              </a:solidFill>
            </a:rPr>
            <a:t>NDTV, March 2024</a:t>
          </a:r>
        </a:p>
      </dgm:t>
    </dgm:pt>
    <dgm:pt modelId="{81B3788E-154B-4D9D-82A0-2F9C4542A67E}" type="parTrans" cxnId="{2CD2D694-7133-460A-B674-B718617279C6}">
      <dgm:prSet/>
      <dgm:spPr/>
      <dgm:t>
        <a:bodyPr/>
        <a:lstStyle/>
        <a:p>
          <a:endParaRPr lang="en-GB"/>
        </a:p>
      </dgm:t>
    </dgm:pt>
    <dgm:pt modelId="{31F84A18-5D77-44C0-A840-959CFF0FE116}" type="sibTrans" cxnId="{2CD2D694-7133-460A-B674-B718617279C6}">
      <dgm:prSet/>
      <dgm:spPr/>
      <dgm:t>
        <a:bodyPr/>
        <a:lstStyle/>
        <a:p>
          <a:endParaRPr lang="en-GB"/>
        </a:p>
      </dgm:t>
    </dgm:pt>
    <dgm:pt modelId="{E0421E9E-4E12-449C-AD10-F220C3C81E10}">
      <dgm:prSet phldrT="[Text]"/>
      <dgm:spPr>
        <a:sp3d extrusionH="76200" contourW="12700">
          <a:bevelT w="152400" h="50800" prst="softRound"/>
          <a:bevelB prst="angle"/>
          <a:extrusionClr>
            <a:srgbClr val="FF0000"/>
          </a:extrusionClr>
          <a:contourClr>
            <a:schemeClr val="accent3">
              <a:lumMod val="60000"/>
              <a:lumOff val="40000"/>
            </a:schemeClr>
          </a:contourClr>
        </a:sp3d>
      </dgm:spPr>
      <dgm:t>
        <a:bodyPr/>
        <a:lstStyle/>
        <a:p>
          <a:r>
            <a:rPr lang="en-GB" dirty="0"/>
            <a:t>Case Studies of Deepfake in India</a:t>
          </a:r>
        </a:p>
      </dgm:t>
    </dgm:pt>
    <dgm:pt modelId="{9E8F5B3D-0B49-4C7F-9FAE-1A1BFAD3B614}" type="parTrans" cxnId="{39E978F1-C4B5-4C32-9CCE-8EC27C7FA11F}">
      <dgm:prSet/>
      <dgm:spPr/>
      <dgm:t>
        <a:bodyPr/>
        <a:lstStyle/>
        <a:p>
          <a:endParaRPr lang="en-GB"/>
        </a:p>
      </dgm:t>
    </dgm:pt>
    <dgm:pt modelId="{49395200-50C6-49DF-8DE8-07146C2F026C}" type="sibTrans" cxnId="{39E978F1-C4B5-4C32-9CCE-8EC27C7FA11F}">
      <dgm:prSet/>
      <dgm:spPr/>
      <dgm:t>
        <a:bodyPr/>
        <a:lstStyle/>
        <a:p>
          <a:endParaRPr lang="en-GB"/>
        </a:p>
      </dgm:t>
    </dgm:pt>
    <dgm:pt modelId="{E3BDF3DA-7684-4232-9919-91C6C0D87A7B}" type="pres">
      <dgm:prSet presAssocID="{FB653629-DFC5-4C54-AC88-D2D350427E06}" presName="Name0" presStyleCnt="0">
        <dgm:presLayoutVars>
          <dgm:dir/>
          <dgm:animLvl val="lvl"/>
          <dgm:resizeHandles val="exact"/>
        </dgm:presLayoutVars>
      </dgm:prSet>
      <dgm:spPr/>
    </dgm:pt>
    <dgm:pt modelId="{ED57029D-D1EC-4B9D-9F13-9B47926CC9E0}" type="pres">
      <dgm:prSet presAssocID="{A87F4BB4-B0A6-46F7-ACAF-6BB617FE19F5}" presName="linNode" presStyleCnt="0"/>
      <dgm:spPr>
        <a:sp3d extrusionH="76200" contourW="12700">
          <a:bevelT w="152400" h="50800" prst="softRound"/>
          <a:bevelB prst="angle"/>
          <a:extrusionClr>
            <a:srgbClr val="FF0000"/>
          </a:extrusionClr>
          <a:contourClr>
            <a:schemeClr val="accent3">
              <a:lumMod val="60000"/>
              <a:lumOff val="40000"/>
            </a:schemeClr>
          </a:contourClr>
        </a:sp3d>
      </dgm:spPr>
    </dgm:pt>
    <dgm:pt modelId="{3F82D6CB-DC96-4432-AE5F-6B3752DAAA30}" type="pres">
      <dgm:prSet presAssocID="{A87F4BB4-B0A6-46F7-ACAF-6BB617FE19F5}" presName="parTx" presStyleLbl="revTx" presStyleIdx="0" presStyleCnt="5">
        <dgm:presLayoutVars>
          <dgm:chMax val="1"/>
          <dgm:bulletEnabled val="1"/>
        </dgm:presLayoutVars>
      </dgm:prSet>
      <dgm:spPr/>
    </dgm:pt>
    <dgm:pt modelId="{88A48A25-1447-4B80-A8B0-6FED4CD96807}" type="pres">
      <dgm:prSet presAssocID="{A87F4BB4-B0A6-46F7-ACAF-6BB617FE19F5}" presName="bracket" presStyleLbl="parChTrans1D1" presStyleIdx="0" presStyleCnt="5"/>
      <dgm:spPr>
        <a:sp3d extrusionH="76200" contourW="12700">
          <a:bevelT w="152400" h="50800" prst="softRound"/>
          <a:bevelB prst="angle"/>
          <a:extrusionClr>
            <a:srgbClr val="FF0000"/>
          </a:extrusionClr>
          <a:contourClr>
            <a:schemeClr val="accent3">
              <a:lumMod val="60000"/>
              <a:lumOff val="40000"/>
            </a:schemeClr>
          </a:contourClr>
        </a:sp3d>
      </dgm:spPr>
    </dgm:pt>
    <dgm:pt modelId="{D5B6C5C8-9B04-410B-9606-818626A8A182}" type="pres">
      <dgm:prSet presAssocID="{A87F4BB4-B0A6-46F7-ACAF-6BB617FE19F5}" presName="spH" presStyleCnt="0"/>
      <dgm:spPr>
        <a:sp3d extrusionH="76200" contourW="12700">
          <a:bevelT w="152400" h="50800" prst="softRound"/>
          <a:bevelB prst="angle"/>
          <a:extrusionClr>
            <a:srgbClr val="FF0000"/>
          </a:extrusionClr>
          <a:contourClr>
            <a:schemeClr val="accent3">
              <a:lumMod val="60000"/>
              <a:lumOff val="40000"/>
            </a:schemeClr>
          </a:contourClr>
        </a:sp3d>
      </dgm:spPr>
    </dgm:pt>
    <dgm:pt modelId="{92AF61E2-BD3D-41D3-93E7-F94A894871F1}" type="pres">
      <dgm:prSet presAssocID="{A87F4BB4-B0A6-46F7-ACAF-6BB617FE19F5}" presName="desTx" presStyleLbl="node1" presStyleIdx="0" presStyleCnt="5">
        <dgm:presLayoutVars>
          <dgm:bulletEnabled val="1"/>
        </dgm:presLayoutVars>
      </dgm:prSet>
      <dgm:spPr/>
    </dgm:pt>
    <dgm:pt modelId="{F016876E-3AB6-45A7-AACE-999BE6926592}" type="pres">
      <dgm:prSet presAssocID="{E94BCA71-6E0F-451A-A396-C570560A9783}" presName="spV" presStyleCnt="0"/>
      <dgm:spPr>
        <a:sp3d extrusionH="76200" contourW="12700">
          <a:bevelT w="152400" h="50800" prst="softRound"/>
          <a:bevelB prst="angle"/>
          <a:extrusionClr>
            <a:srgbClr val="FF0000"/>
          </a:extrusionClr>
          <a:contourClr>
            <a:schemeClr val="accent3">
              <a:lumMod val="60000"/>
              <a:lumOff val="40000"/>
            </a:schemeClr>
          </a:contourClr>
        </a:sp3d>
      </dgm:spPr>
    </dgm:pt>
    <dgm:pt modelId="{2E49A774-AD37-4FCF-8C9B-0A668D54A684}" type="pres">
      <dgm:prSet presAssocID="{D8260314-259E-4F61-B861-A0321618C9B8}" presName="linNode" presStyleCnt="0"/>
      <dgm:spPr>
        <a:sp3d extrusionH="76200" contourW="12700">
          <a:bevelT w="152400" h="50800" prst="softRound"/>
          <a:bevelB prst="angle"/>
          <a:extrusionClr>
            <a:srgbClr val="FF0000"/>
          </a:extrusionClr>
          <a:contourClr>
            <a:schemeClr val="accent3">
              <a:lumMod val="60000"/>
              <a:lumOff val="40000"/>
            </a:schemeClr>
          </a:contourClr>
        </a:sp3d>
      </dgm:spPr>
    </dgm:pt>
    <dgm:pt modelId="{F45E6D23-B6A0-4B85-8CA1-28C056C37EB5}" type="pres">
      <dgm:prSet presAssocID="{D8260314-259E-4F61-B861-A0321618C9B8}" presName="parTx" presStyleLbl="revTx" presStyleIdx="1" presStyleCnt="5">
        <dgm:presLayoutVars>
          <dgm:chMax val="1"/>
          <dgm:bulletEnabled val="1"/>
        </dgm:presLayoutVars>
      </dgm:prSet>
      <dgm:spPr/>
    </dgm:pt>
    <dgm:pt modelId="{A6809BAA-1928-48F9-B67A-8D9EE62E1C9C}" type="pres">
      <dgm:prSet presAssocID="{D8260314-259E-4F61-B861-A0321618C9B8}" presName="bracket" presStyleLbl="parChTrans1D1" presStyleIdx="1" presStyleCnt="5"/>
      <dgm:spPr>
        <a:sp3d extrusionH="76200" contourW="12700">
          <a:bevelT w="152400" h="50800" prst="softRound"/>
          <a:bevelB prst="angle"/>
          <a:extrusionClr>
            <a:srgbClr val="FF0000"/>
          </a:extrusionClr>
          <a:contourClr>
            <a:schemeClr val="accent3">
              <a:lumMod val="60000"/>
              <a:lumOff val="40000"/>
            </a:schemeClr>
          </a:contourClr>
        </a:sp3d>
      </dgm:spPr>
    </dgm:pt>
    <dgm:pt modelId="{7BD6A8CA-0D1D-4C9D-AB32-76FD4AE13042}" type="pres">
      <dgm:prSet presAssocID="{D8260314-259E-4F61-B861-A0321618C9B8}" presName="spH" presStyleCnt="0"/>
      <dgm:spPr>
        <a:sp3d extrusionH="76200" contourW="12700">
          <a:bevelT w="152400" h="50800" prst="softRound"/>
          <a:bevelB prst="angle"/>
          <a:extrusionClr>
            <a:srgbClr val="FF0000"/>
          </a:extrusionClr>
          <a:contourClr>
            <a:schemeClr val="accent3">
              <a:lumMod val="60000"/>
              <a:lumOff val="40000"/>
            </a:schemeClr>
          </a:contourClr>
        </a:sp3d>
      </dgm:spPr>
    </dgm:pt>
    <dgm:pt modelId="{1CD59E69-84FE-4425-8543-12C61CD8AFB5}" type="pres">
      <dgm:prSet presAssocID="{D8260314-259E-4F61-B861-A0321618C9B8}" presName="desTx" presStyleLbl="node1" presStyleIdx="1" presStyleCnt="5">
        <dgm:presLayoutVars>
          <dgm:bulletEnabled val="1"/>
        </dgm:presLayoutVars>
      </dgm:prSet>
      <dgm:spPr/>
    </dgm:pt>
    <dgm:pt modelId="{132FA629-DEC1-445F-A930-D2E2E266D5B3}" type="pres">
      <dgm:prSet presAssocID="{6F24D576-A04F-4723-9B07-54584D9A3B6F}" presName="spV" presStyleCnt="0"/>
      <dgm:spPr>
        <a:sp3d extrusionH="76200" contourW="12700">
          <a:bevelT w="152400" h="50800" prst="softRound"/>
          <a:bevelB prst="angle"/>
          <a:extrusionClr>
            <a:srgbClr val="FF0000"/>
          </a:extrusionClr>
          <a:contourClr>
            <a:schemeClr val="accent3">
              <a:lumMod val="60000"/>
              <a:lumOff val="40000"/>
            </a:schemeClr>
          </a:contourClr>
        </a:sp3d>
      </dgm:spPr>
    </dgm:pt>
    <dgm:pt modelId="{2C42506F-881A-473F-B0D1-2C39DB38AF73}" type="pres">
      <dgm:prSet presAssocID="{891C9BF7-C93A-4014-AF6D-9E10EEA8A2DF}" presName="linNode" presStyleCnt="0"/>
      <dgm:spPr>
        <a:sp3d extrusionH="76200" contourW="12700">
          <a:bevelT w="152400" h="50800" prst="softRound"/>
          <a:bevelB prst="angle"/>
          <a:extrusionClr>
            <a:srgbClr val="FF0000"/>
          </a:extrusionClr>
          <a:contourClr>
            <a:schemeClr val="accent3">
              <a:lumMod val="60000"/>
              <a:lumOff val="40000"/>
            </a:schemeClr>
          </a:contourClr>
        </a:sp3d>
      </dgm:spPr>
    </dgm:pt>
    <dgm:pt modelId="{E698204B-0807-45E5-B206-AD03129C8038}" type="pres">
      <dgm:prSet presAssocID="{891C9BF7-C93A-4014-AF6D-9E10EEA8A2DF}" presName="parTx" presStyleLbl="revTx" presStyleIdx="2" presStyleCnt="5" custScaleX="110511" custScaleY="104400">
        <dgm:presLayoutVars>
          <dgm:chMax val="1"/>
          <dgm:bulletEnabled val="1"/>
        </dgm:presLayoutVars>
      </dgm:prSet>
      <dgm:spPr/>
    </dgm:pt>
    <dgm:pt modelId="{9D9D0C4E-E1F4-4A73-82BA-FE0B15046D41}" type="pres">
      <dgm:prSet presAssocID="{891C9BF7-C93A-4014-AF6D-9E10EEA8A2DF}" presName="bracket" presStyleLbl="parChTrans1D1" presStyleIdx="2" presStyleCnt="5"/>
      <dgm:spPr>
        <a:sp3d extrusionH="76200" contourW="12700">
          <a:bevelT w="152400" h="50800" prst="softRound"/>
          <a:bevelB prst="angle"/>
          <a:extrusionClr>
            <a:srgbClr val="FF0000"/>
          </a:extrusionClr>
          <a:contourClr>
            <a:schemeClr val="accent3">
              <a:lumMod val="60000"/>
              <a:lumOff val="40000"/>
            </a:schemeClr>
          </a:contourClr>
        </a:sp3d>
      </dgm:spPr>
    </dgm:pt>
    <dgm:pt modelId="{668EA662-0234-49B0-A38B-C89772A04960}" type="pres">
      <dgm:prSet presAssocID="{891C9BF7-C93A-4014-AF6D-9E10EEA8A2DF}" presName="spH" presStyleCnt="0"/>
      <dgm:spPr>
        <a:sp3d extrusionH="76200" contourW="12700">
          <a:bevelT w="152400" h="50800" prst="softRound"/>
          <a:bevelB prst="angle"/>
          <a:extrusionClr>
            <a:srgbClr val="FF0000"/>
          </a:extrusionClr>
          <a:contourClr>
            <a:schemeClr val="accent3">
              <a:lumMod val="60000"/>
              <a:lumOff val="40000"/>
            </a:schemeClr>
          </a:contourClr>
        </a:sp3d>
      </dgm:spPr>
    </dgm:pt>
    <dgm:pt modelId="{7C356F64-DFFA-4A26-8367-1B8AB1A5E98C}" type="pres">
      <dgm:prSet presAssocID="{891C9BF7-C93A-4014-AF6D-9E10EEA8A2DF}" presName="desTx" presStyleLbl="node1" presStyleIdx="2" presStyleCnt="5">
        <dgm:presLayoutVars>
          <dgm:bulletEnabled val="1"/>
        </dgm:presLayoutVars>
      </dgm:prSet>
      <dgm:spPr/>
    </dgm:pt>
    <dgm:pt modelId="{6E86D3B9-252C-43D4-835F-DD323B4B740E}" type="pres">
      <dgm:prSet presAssocID="{244A6AA1-74B3-40AD-83E7-2E770CE35853}" presName="spV" presStyleCnt="0"/>
      <dgm:spPr>
        <a:sp3d extrusionH="76200" contourW="12700">
          <a:bevelT w="152400" h="50800" prst="softRound"/>
          <a:bevelB prst="angle"/>
          <a:extrusionClr>
            <a:srgbClr val="FF0000"/>
          </a:extrusionClr>
          <a:contourClr>
            <a:schemeClr val="accent3">
              <a:lumMod val="60000"/>
              <a:lumOff val="40000"/>
            </a:schemeClr>
          </a:contourClr>
        </a:sp3d>
      </dgm:spPr>
    </dgm:pt>
    <dgm:pt modelId="{1D27C2B8-051C-4310-A5F9-9D12D2CB24FE}" type="pres">
      <dgm:prSet presAssocID="{914DD292-4688-4313-9C8F-06066F22CF3B}" presName="linNode" presStyleCnt="0"/>
      <dgm:spPr>
        <a:sp3d extrusionH="76200" contourW="12700">
          <a:bevelT w="152400" h="50800" prst="softRound"/>
          <a:bevelB prst="angle"/>
          <a:extrusionClr>
            <a:srgbClr val="FF0000"/>
          </a:extrusionClr>
          <a:contourClr>
            <a:schemeClr val="accent3">
              <a:lumMod val="60000"/>
              <a:lumOff val="40000"/>
            </a:schemeClr>
          </a:contourClr>
        </a:sp3d>
      </dgm:spPr>
    </dgm:pt>
    <dgm:pt modelId="{5F436897-C729-4BBB-8B6E-364344FAB49F}" type="pres">
      <dgm:prSet presAssocID="{914DD292-4688-4313-9C8F-06066F22CF3B}" presName="parTx" presStyleLbl="revTx" presStyleIdx="3" presStyleCnt="5">
        <dgm:presLayoutVars>
          <dgm:chMax val="1"/>
          <dgm:bulletEnabled val="1"/>
        </dgm:presLayoutVars>
      </dgm:prSet>
      <dgm:spPr/>
    </dgm:pt>
    <dgm:pt modelId="{8DFA1B08-96FA-48F4-A290-CE1A20B63FDF}" type="pres">
      <dgm:prSet presAssocID="{914DD292-4688-4313-9C8F-06066F22CF3B}" presName="bracket" presStyleLbl="parChTrans1D1" presStyleIdx="3" presStyleCnt="5"/>
      <dgm:spPr>
        <a:sp3d extrusionH="76200" contourW="12700">
          <a:bevelT w="152400" h="50800" prst="softRound"/>
          <a:bevelB prst="angle"/>
          <a:extrusionClr>
            <a:srgbClr val="FF0000"/>
          </a:extrusionClr>
          <a:contourClr>
            <a:schemeClr val="accent3">
              <a:lumMod val="60000"/>
              <a:lumOff val="40000"/>
            </a:schemeClr>
          </a:contourClr>
        </a:sp3d>
      </dgm:spPr>
    </dgm:pt>
    <dgm:pt modelId="{E43B0893-CCD9-4C62-8DA0-CF8CD80EC1C1}" type="pres">
      <dgm:prSet presAssocID="{914DD292-4688-4313-9C8F-06066F22CF3B}" presName="spH" presStyleCnt="0"/>
      <dgm:spPr>
        <a:sp3d extrusionH="76200" contourW="12700">
          <a:bevelT w="152400" h="50800" prst="softRound"/>
          <a:bevelB prst="angle"/>
          <a:extrusionClr>
            <a:srgbClr val="FF0000"/>
          </a:extrusionClr>
          <a:contourClr>
            <a:schemeClr val="accent3">
              <a:lumMod val="60000"/>
              <a:lumOff val="40000"/>
            </a:schemeClr>
          </a:contourClr>
        </a:sp3d>
      </dgm:spPr>
    </dgm:pt>
    <dgm:pt modelId="{867DF15C-FA6E-40F3-9898-A4EFB3CB3D17}" type="pres">
      <dgm:prSet presAssocID="{914DD292-4688-4313-9C8F-06066F22CF3B}" presName="desTx" presStyleLbl="node1" presStyleIdx="3" presStyleCnt="5">
        <dgm:presLayoutVars>
          <dgm:bulletEnabled val="1"/>
        </dgm:presLayoutVars>
      </dgm:prSet>
      <dgm:spPr/>
    </dgm:pt>
    <dgm:pt modelId="{24AD1F70-EF66-4382-8705-2F2F3EF787A8}" type="pres">
      <dgm:prSet presAssocID="{332D904E-FFC4-410A-A531-4AA59140749F}" presName="spV" presStyleCnt="0"/>
      <dgm:spPr>
        <a:sp3d extrusionH="76200" contourW="12700">
          <a:bevelT w="152400" h="50800" prst="softRound"/>
          <a:bevelB prst="angle"/>
          <a:extrusionClr>
            <a:srgbClr val="FF0000"/>
          </a:extrusionClr>
          <a:contourClr>
            <a:schemeClr val="accent3">
              <a:lumMod val="60000"/>
              <a:lumOff val="40000"/>
            </a:schemeClr>
          </a:contourClr>
        </a:sp3d>
      </dgm:spPr>
    </dgm:pt>
    <dgm:pt modelId="{4F7AA8B6-02C3-45FF-A4EB-21EE22F4884F}" type="pres">
      <dgm:prSet presAssocID="{070BF4D8-D304-4A1B-8FF2-1F9ACA2BA3AE}" presName="linNode" presStyleCnt="0"/>
      <dgm:spPr>
        <a:sp3d extrusionH="76200" contourW="12700">
          <a:bevelT w="152400" h="50800" prst="softRound"/>
          <a:bevelB prst="angle"/>
          <a:extrusionClr>
            <a:srgbClr val="FF0000"/>
          </a:extrusionClr>
          <a:contourClr>
            <a:schemeClr val="accent3">
              <a:lumMod val="60000"/>
              <a:lumOff val="40000"/>
            </a:schemeClr>
          </a:contourClr>
        </a:sp3d>
      </dgm:spPr>
    </dgm:pt>
    <dgm:pt modelId="{1D09970B-C1F5-46F5-BFB2-81E4735D977D}" type="pres">
      <dgm:prSet presAssocID="{070BF4D8-D304-4A1B-8FF2-1F9ACA2BA3AE}" presName="parTx" presStyleLbl="revTx" presStyleIdx="4" presStyleCnt="5">
        <dgm:presLayoutVars>
          <dgm:chMax val="1"/>
          <dgm:bulletEnabled val="1"/>
        </dgm:presLayoutVars>
      </dgm:prSet>
      <dgm:spPr/>
    </dgm:pt>
    <dgm:pt modelId="{5104B5D6-7323-4B68-80E3-71C6D9F95BA6}" type="pres">
      <dgm:prSet presAssocID="{070BF4D8-D304-4A1B-8FF2-1F9ACA2BA3AE}" presName="bracket" presStyleLbl="parChTrans1D1" presStyleIdx="4" presStyleCnt="5"/>
      <dgm:spPr>
        <a:sp3d extrusionH="76200" contourW="12700">
          <a:bevelT w="152400" h="50800" prst="softRound"/>
          <a:bevelB prst="angle"/>
          <a:extrusionClr>
            <a:srgbClr val="FF0000"/>
          </a:extrusionClr>
          <a:contourClr>
            <a:schemeClr val="accent3">
              <a:lumMod val="60000"/>
              <a:lumOff val="40000"/>
            </a:schemeClr>
          </a:contourClr>
        </a:sp3d>
      </dgm:spPr>
    </dgm:pt>
    <dgm:pt modelId="{CC05782C-727D-4B74-B10D-B0DB4CF024FA}" type="pres">
      <dgm:prSet presAssocID="{070BF4D8-D304-4A1B-8FF2-1F9ACA2BA3AE}" presName="spH" presStyleCnt="0"/>
      <dgm:spPr>
        <a:sp3d extrusionH="76200" contourW="12700">
          <a:bevelT w="152400" h="50800" prst="softRound"/>
          <a:bevelB prst="angle"/>
          <a:extrusionClr>
            <a:srgbClr val="FF0000"/>
          </a:extrusionClr>
          <a:contourClr>
            <a:schemeClr val="accent3">
              <a:lumMod val="60000"/>
              <a:lumOff val="40000"/>
            </a:schemeClr>
          </a:contourClr>
        </a:sp3d>
      </dgm:spPr>
    </dgm:pt>
    <dgm:pt modelId="{DBB4D0BB-7DFF-42FC-98F9-ECEDDF2FB595}" type="pres">
      <dgm:prSet presAssocID="{070BF4D8-D304-4A1B-8FF2-1F9ACA2BA3AE}" presName="desTx" presStyleLbl="node1" presStyleIdx="4" presStyleCnt="5">
        <dgm:presLayoutVars>
          <dgm:bulletEnabled val="1"/>
        </dgm:presLayoutVars>
      </dgm:prSet>
      <dgm:spPr/>
    </dgm:pt>
  </dgm:ptLst>
  <dgm:cxnLst>
    <dgm:cxn modelId="{D5BD5B06-96F7-4733-8F8D-8FDE7E7A0292}" type="presOf" srcId="{4826D45E-8769-484C-B3AA-CAB81552B907}" destId="{1CD59E69-84FE-4425-8543-12C61CD8AFB5}" srcOrd="0" destOrd="0" presId="urn:diagrams.loki3.com/BracketList"/>
    <dgm:cxn modelId="{31A5F91A-B9E3-4A77-B406-52B9EF178106}" type="presOf" srcId="{3F90007D-4EA2-432A-89E8-E88845D7CDE3}" destId="{92AF61E2-BD3D-41D3-93E7-F94A894871F1}" srcOrd="0" destOrd="0" presId="urn:diagrams.loki3.com/BracketList"/>
    <dgm:cxn modelId="{E1A34738-F75F-4211-86FA-53813B64D518}" type="presOf" srcId="{5A1CDDCA-308F-44BB-94F4-2EB1D9977E58}" destId="{7C356F64-DFFA-4A26-8367-1B8AB1A5E98C}" srcOrd="0" destOrd="0" presId="urn:diagrams.loki3.com/BracketList"/>
    <dgm:cxn modelId="{1A9BEE3C-F7EA-4736-9F0F-3043F129CF7A}" srcId="{914DD292-4688-4313-9C8F-06066F22CF3B}" destId="{F006ADA5-20F3-4ADC-9745-0BCE1A9EC18F}" srcOrd="0" destOrd="0" parTransId="{E7EEB267-9C94-424A-B93D-6A59A27311D2}" sibTransId="{FF3B5A83-E843-4223-BC16-986D818CEEBD}"/>
    <dgm:cxn modelId="{A786693F-7E9D-4E64-A0E5-63CE7F81A7A7}" srcId="{FB653629-DFC5-4C54-AC88-D2D350427E06}" destId="{891C9BF7-C93A-4014-AF6D-9E10EEA8A2DF}" srcOrd="2" destOrd="0" parTransId="{D707E800-101F-4299-B4E7-9183EC1E91F1}" sibTransId="{244A6AA1-74B3-40AD-83E7-2E770CE35853}"/>
    <dgm:cxn modelId="{7386266A-DEC6-41BF-BE0F-BC442708F0F3}" type="presOf" srcId="{A87F4BB4-B0A6-46F7-ACAF-6BB617FE19F5}" destId="{3F82D6CB-DC96-4432-AE5F-6B3752DAAA30}" srcOrd="0" destOrd="0" presId="urn:diagrams.loki3.com/BracketList"/>
    <dgm:cxn modelId="{2EF0E871-136A-414F-AF2F-F314BCF46ACD}" srcId="{FB653629-DFC5-4C54-AC88-D2D350427E06}" destId="{D8260314-259E-4F61-B861-A0321618C9B8}" srcOrd="1" destOrd="0" parTransId="{B2CB2E07-6472-4430-AE56-8DFEB7F242DC}" sibTransId="{6F24D576-A04F-4723-9B07-54584D9A3B6F}"/>
    <dgm:cxn modelId="{4E144981-8A05-4A37-8B23-783F1E4810BA}" srcId="{A87F4BB4-B0A6-46F7-ACAF-6BB617FE19F5}" destId="{3F90007D-4EA2-432A-89E8-E88845D7CDE3}" srcOrd="0" destOrd="0" parTransId="{415036B9-CD7F-4006-ABB6-B62362AE2EB7}" sibTransId="{6F52BAC0-0F53-43AB-A5C8-85D5B2FCD2FB}"/>
    <dgm:cxn modelId="{6610C787-01DD-4662-BBDE-D40371C526B5}" type="presOf" srcId="{FB653629-DFC5-4C54-AC88-D2D350427E06}" destId="{E3BDF3DA-7684-4232-9919-91C6C0D87A7B}" srcOrd="0" destOrd="0" presId="urn:diagrams.loki3.com/BracketList"/>
    <dgm:cxn modelId="{EF023392-391F-4FC4-A4DA-62E05E638036}" type="presOf" srcId="{D8260314-259E-4F61-B861-A0321618C9B8}" destId="{F45E6D23-B6A0-4B85-8CA1-28C056C37EB5}" srcOrd="0" destOrd="0" presId="urn:diagrams.loki3.com/BracketList"/>
    <dgm:cxn modelId="{2CD2D694-7133-460A-B674-B718617279C6}" srcId="{FB653629-DFC5-4C54-AC88-D2D350427E06}" destId="{070BF4D8-D304-4A1B-8FF2-1F9ACA2BA3AE}" srcOrd="4" destOrd="0" parTransId="{81B3788E-154B-4D9D-82A0-2F9C4542A67E}" sibTransId="{31F84A18-5D77-44C0-A840-959CFF0FE116}"/>
    <dgm:cxn modelId="{DC3FCC98-1862-4F4D-935B-FB6E1B990998}" type="presOf" srcId="{F006ADA5-20F3-4ADC-9745-0BCE1A9EC18F}" destId="{867DF15C-FA6E-40F3-9898-A4EFB3CB3D17}" srcOrd="0" destOrd="0" presId="urn:diagrams.loki3.com/BracketList"/>
    <dgm:cxn modelId="{A7D6E9A7-2431-4F90-97C6-CBF0FEE8D141}" srcId="{FB653629-DFC5-4C54-AC88-D2D350427E06}" destId="{914DD292-4688-4313-9C8F-06066F22CF3B}" srcOrd="3" destOrd="0" parTransId="{817A3658-2749-406A-9CFB-4D39F73CE989}" sibTransId="{332D904E-FFC4-410A-A531-4AA59140749F}"/>
    <dgm:cxn modelId="{EF4ACAB7-D26A-4FD3-83A3-03CBCC06F101}" srcId="{D8260314-259E-4F61-B861-A0321618C9B8}" destId="{4826D45E-8769-484C-B3AA-CAB81552B907}" srcOrd="0" destOrd="0" parTransId="{E6F6311A-B8D7-4BE3-B4AC-742A5B6AA6C8}" sibTransId="{F1343123-BA87-42B3-BC6C-302E1ED93D19}"/>
    <dgm:cxn modelId="{09EB97BD-179D-4621-9EEE-AAB059E330D3}" type="presOf" srcId="{E0421E9E-4E12-449C-AD10-F220C3C81E10}" destId="{DBB4D0BB-7DFF-42FC-98F9-ECEDDF2FB595}" srcOrd="0" destOrd="0" presId="urn:diagrams.loki3.com/BracketList"/>
    <dgm:cxn modelId="{CF4441CE-733D-47B2-883B-C73F8CD87E50}" type="presOf" srcId="{914DD292-4688-4313-9C8F-06066F22CF3B}" destId="{5F436897-C729-4BBB-8B6E-364344FAB49F}" srcOrd="0" destOrd="0" presId="urn:diagrams.loki3.com/BracketList"/>
    <dgm:cxn modelId="{BF22ACE0-9C4B-465B-ACAF-BAA6163D17DA}" type="presOf" srcId="{070BF4D8-D304-4A1B-8FF2-1F9ACA2BA3AE}" destId="{1D09970B-C1F5-46F5-BFB2-81E4735D977D}" srcOrd="0" destOrd="0" presId="urn:diagrams.loki3.com/BracketList"/>
    <dgm:cxn modelId="{9D5C42E8-A4EB-40A0-9369-13557EF29550}" srcId="{891C9BF7-C93A-4014-AF6D-9E10EEA8A2DF}" destId="{5A1CDDCA-308F-44BB-94F4-2EB1D9977E58}" srcOrd="0" destOrd="0" parTransId="{D5FB026A-6976-4A0A-BEAC-47C14D1DAA2B}" sibTransId="{F1E202E6-B770-4C9A-8C56-1A716FBF2EB4}"/>
    <dgm:cxn modelId="{DE3796EC-E6AD-4E60-A388-4CABC238D171}" type="presOf" srcId="{891C9BF7-C93A-4014-AF6D-9E10EEA8A2DF}" destId="{E698204B-0807-45E5-B206-AD03129C8038}" srcOrd="0" destOrd="0" presId="urn:diagrams.loki3.com/BracketList"/>
    <dgm:cxn modelId="{39E978F1-C4B5-4C32-9CCE-8EC27C7FA11F}" srcId="{070BF4D8-D304-4A1B-8FF2-1F9ACA2BA3AE}" destId="{E0421E9E-4E12-449C-AD10-F220C3C81E10}" srcOrd="0" destOrd="0" parTransId="{9E8F5B3D-0B49-4C7F-9FAE-1A1BFAD3B614}" sibTransId="{49395200-50C6-49DF-8DE8-07146C2F026C}"/>
    <dgm:cxn modelId="{D832A8F6-1696-4B17-B7EA-2452EB140A95}" srcId="{FB653629-DFC5-4C54-AC88-D2D350427E06}" destId="{A87F4BB4-B0A6-46F7-ACAF-6BB617FE19F5}" srcOrd="0" destOrd="0" parTransId="{144C9CF3-9D18-4848-B338-E085AA4833F0}" sibTransId="{E94BCA71-6E0F-451A-A396-C570560A9783}"/>
    <dgm:cxn modelId="{5CB4B69F-0BE3-40AA-A13F-E5D2352FF99B}" type="presParOf" srcId="{E3BDF3DA-7684-4232-9919-91C6C0D87A7B}" destId="{ED57029D-D1EC-4B9D-9F13-9B47926CC9E0}" srcOrd="0" destOrd="0" presId="urn:diagrams.loki3.com/BracketList"/>
    <dgm:cxn modelId="{69B21149-5D5B-42A1-962C-4C0BF3A435BC}" type="presParOf" srcId="{ED57029D-D1EC-4B9D-9F13-9B47926CC9E0}" destId="{3F82D6CB-DC96-4432-AE5F-6B3752DAAA30}" srcOrd="0" destOrd="0" presId="urn:diagrams.loki3.com/BracketList"/>
    <dgm:cxn modelId="{5388E7F4-C109-447D-83DD-0D803D9344D1}" type="presParOf" srcId="{ED57029D-D1EC-4B9D-9F13-9B47926CC9E0}" destId="{88A48A25-1447-4B80-A8B0-6FED4CD96807}" srcOrd="1" destOrd="0" presId="urn:diagrams.loki3.com/BracketList"/>
    <dgm:cxn modelId="{6D378A8A-DD65-4965-8246-47B5B796BE66}" type="presParOf" srcId="{ED57029D-D1EC-4B9D-9F13-9B47926CC9E0}" destId="{D5B6C5C8-9B04-410B-9606-818626A8A182}" srcOrd="2" destOrd="0" presId="urn:diagrams.loki3.com/BracketList"/>
    <dgm:cxn modelId="{6F847023-49F1-4695-BFE6-565E89B4F967}" type="presParOf" srcId="{ED57029D-D1EC-4B9D-9F13-9B47926CC9E0}" destId="{92AF61E2-BD3D-41D3-93E7-F94A894871F1}" srcOrd="3" destOrd="0" presId="urn:diagrams.loki3.com/BracketList"/>
    <dgm:cxn modelId="{FD79641A-20A6-4983-A824-ED20EE85EBA8}" type="presParOf" srcId="{E3BDF3DA-7684-4232-9919-91C6C0D87A7B}" destId="{F016876E-3AB6-45A7-AACE-999BE6926592}" srcOrd="1" destOrd="0" presId="urn:diagrams.loki3.com/BracketList"/>
    <dgm:cxn modelId="{032881DB-2C97-43B9-B907-A22B59C87AC9}" type="presParOf" srcId="{E3BDF3DA-7684-4232-9919-91C6C0D87A7B}" destId="{2E49A774-AD37-4FCF-8C9B-0A668D54A684}" srcOrd="2" destOrd="0" presId="urn:diagrams.loki3.com/BracketList"/>
    <dgm:cxn modelId="{DD083767-0383-4FD4-9F84-9996F84C9979}" type="presParOf" srcId="{2E49A774-AD37-4FCF-8C9B-0A668D54A684}" destId="{F45E6D23-B6A0-4B85-8CA1-28C056C37EB5}" srcOrd="0" destOrd="0" presId="urn:diagrams.loki3.com/BracketList"/>
    <dgm:cxn modelId="{809B1533-7C4D-4E54-96F8-E2C50540BCF1}" type="presParOf" srcId="{2E49A774-AD37-4FCF-8C9B-0A668D54A684}" destId="{A6809BAA-1928-48F9-B67A-8D9EE62E1C9C}" srcOrd="1" destOrd="0" presId="urn:diagrams.loki3.com/BracketList"/>
    <dgm:cxn modelId="{D83E1546-C963-4EB4-A6E1-720F23D5BAA7}" type="presParOf" srcId="{2E49A774-AD37-4FCF-8C9B-0A668D54A684}" destId="{7BD6A8CA-0D1D-4C9D-AB32-76FD4AE13042}" srcOrd="2" destOrd="0" presId="urn:diagrams.loki3.com/BracketList"/>
    <dgm:cxn modelId="{56609D13-C823-4C30-9E1C-3137F2DC5D7F}" type="presParOf" srcId="{2E49A774-AD37-4FCF-8C9B-0A668D54A684}" destId="{1CD59E69-84FE-4425-8543-12C61CD8AFB5}" srcOrd="3" destOrd="0" presId="urn:diagrams.loki3.com/BracketList"/>
    <dgm:cxn modelId="{86BF3A7D-E2E3-4241-B90B-8907E4E74B8F}" type="presParOf" srcId="{E3BDF3DA-7684-4232-9919-91C6C0D87A7B}" destId="{132FA629-DEC1-445F-A930-D2E2E266D5B3}" srcOrd="3" destOrd="0" presId="urn:diagrams.loki3.com/BracketList"/>
    <dgm:cxn modelId="{984663F8-5E50-44F6-BB5B-9C17886EDE15}" type="presParOf" srcId="{E3BDF3DA-7684-4232-9919-91C6C0D87A7B}" destId="{2C42506F-881A-473F-B0D1-2C39DB38AF73}" srcOrd="4" destOrd="0" presId="urn:diagrams.loki3.com/BracketList"/>
    <dgm:cxn modelId="{FCA54FDD-1A90-4489-9042-1F9BB4AE5CA5}" type="presParOf" srcId="{2C42506F-881A-473F-B0D1-2C39DB38AF73}" destId="{E698204B-0807-45E5-B206-AD03129C8038}" srcOrd="0" destOrd="0" presId="urn:diagrams.loki3.com/BracketList"/>
    <dgm:cxn modelId="{A8D470A7-3EA2-4F32-BA3B-A65361E88233}" type="presParOf" srcId="{2C42506F-881A-473F-B0D1-2C39DB38AF73}" destId="{9D9D0C4E-E1F4-4A73-82BA-FE0B15046D41}" srcOrd="1" destOrd="0" presId="urn:diagrams.loki3.com/BracketList"/>
    <dgm:cxn modelId="{B304ED81-1F80-4AB3-9401-CDDDC0FAC063}" type="presParOf" srcId="{2C42506F-881A-473F-B0D1-2C39DB38AF73}" destId="{668EA662-0234-49B0-A38B-C89772A04960}" srcOrd="2" destOrd="0" presId="urn:diagrams.loki3.com/BracketList"/>
    <dgm:cxn modelId="{B4C56491-D78A-4677-A075-8646BB1E2F2E}" type="presParOf" srcId="{2C42506F-881A-473F-B0D1-2C39DB38AF73}" destId="{7C356F64-DFFA-4A26-8367-1B8AB1A5E98C}" srcOrd="3" destOrd="0" presId="urn:diagrams.loki3.com/BracketList"/>
    <dgm:cxn modelId="{E84043E3-A2A4-48C3-B3A5-E2922F0E35EE}" type="presParOf" srcId="{E3BDF3DA-7684-4232-9919-91C6C0D87A7B}" destId="{6E86D3B9-252C-43D4-835F-DD323B4B740E}" srcOrd="5" destOrd="0" presId="urn:diagrams.loki3.com/BracketList"/>
    <dgm:cxn modelId="{6B91DF16-4BD6-483F-A7C4-ACBA19F5671C}" type="presParOf" srcId="{E3BDF3DA-7684-4232-9919-91C6C0D87A7B}" destId="{1D27C2B8-051C-4310-A5F9-9D12D2CB24FE}" srcOrd="6" destOrd="0" presId="urn:diagrams.loki3.com/BracketList"/>
    <dgm:cxn modelId="{9234555C-64ED-489A-8887-5FC6B8668992}" type="presParOf" srcId="{1D27C2B8-051C-4310-A5F9-9D12D2CB24FE}" destId="{5F436897-C729-4BBB-8B6E-364344FAB49F}" srcOrd="0" destOrd="0" presId="urn:diagrams.loki3.com/BracketList"/>
    <dgm:cxn modelId="{07682A9A-6420-4750-8E14-16D3691EF533}" type="presParOf" srcId="{1D27C2B8-051C-4310-A5F9-9D12D2CB24FE}" destId="{8DFA1B08-96FA-48F4-A290-CE1A20B63FDF}" srcOrd="1" destOrd="0" presId="urn:diagrams.loki3.com/BracketList"/>
    <dgm:cxn modelId="{DD6FF5F7-93F9-46EF-8E8F-9498F68B99B2}" type="presParOf" srcId="{1D27C2B8-051C-4310-A5F9-9D12D2CB24FE}" destId="{E43B0893-CCD9-4C62-8DA0-CF8CD80EC1C1}" srcOrd="2" destOrd="0" presId="urn:diagrams.loki3.com/BracketList"/>
    <dgm:cxn modelId="{133FBDB0-E124-48CA-AACC-C017A58776F5}" type="presParOf" srcId="{1D27C2B8-051C-4310-A5F9-9D12D2CB24FE}" destId="{867DF15C-FA6E-40F3-9898-A4EFB3CB3D17}" srcOrd="3" destOrd="0" presId="urn:diagrams.loki3.com/BracketList"/>
    <dgm:cxn modelId="{BF96AC3C-64EF-4FF4-B570-4A08A4235F19}" type="presParOf" srcId="{E3BDF3DA-7684-4232-9919-91C6C0D87A7B}" destId="{24AD1F70-EF66-4382-8705-2F2F3EF787A8}" srcOrd="7" destOrd="0" presId="urn:diagrams.loki3.com/BracketList"/>
    <dgm:cxn modelId="{02060DC5-9944-4B6A-9735-F347A6ADB5FC}" type="presParOf" srcId="{E3BDF3DA-7684-4232-9919-91C6C0D87A7B}" destId="{4F7AA8B6-02C3-45FF-A4EB-21EE22F4884F}" srcOrd="8" destOrd="0" presId="urn:diagrams.loki3.com/BracketList"/>
    <dgm:cxn modelId="{3D03655F-3376-4AFE-9E72-F1C465B776C6}" type="presParOf" srcId="{4F7AA8B6-02C3-45FF-A4EB-21EE22F4884F}" destId="{1D09970B-C1F5-46F5-BFB2-81E4735D977D}" srcOrd="0" destOrd="0" presId="urn:diagrams.loki3.com/BracketList"/>
    <dgm:cxn modelId="{5CF960CD-B450-4680-A041-FFDA439A51AD}" type="presParOf" srcId="{4F7AA8B6-02C3-45FF-A4EB-21EE22F4884F}" destId="{5104B5D6-7323-4B68-80E3-71C6D9F95BA6}" srcOrd="1" destOrd="0" presId="urn:diagrams.loki3.com/BracketList"/>
    <dgm:cxn modelId="{FCA003B1-9DA2-4FFD-B92B-40425CA00BF1}" type="presParOf" srcId="{4F7AA8B6-02C3-45FF-A4EB-21EE22F4884F}" destId="{CC05782C-727D-4B74-B10D-B0DB4CF024FA}" srcOrd="2" destOrd="0" presId="urn:diagrams.loki3.com/BracketList"/>
    <dgm:cxn modelId="{FDAF5FE4-622A-4178-98A0-D5E74DB5AFA2}" type="presParOf" srcId="{4F7AA8B6-02C3-45FF-A4EB-21EE22F4884F}" destId="{DBB4D0BB-7DFF-42FC-98F9-ECEDDF2FB595}" srcOrd="3" destOrd="0" presId="urn:diagrams.loki3.com/BracketList"/>
  </dgm:cxnLst>
  <dgm:bg>
    <a:effectLst>
      <a:glow rad="635000">
        <a:schemeClr val="accent3">
          <a:satMod val="175000"/>
          <a:alpha val="40000"/>
        </a:schemeClr>
      </a:glow>
    </a:effectLst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593DBE4-89CF-4913-AAA8-A99E363EDE76}" type="doc">
      <dgm:prSet loTypeId="urn:microsoft.com/office/officeart/2005/8/layout/matrix1" loCatId="matrix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GB"/>
        </a:p>
      </dgm:t>
    </dgm:pt>
    <dgm:pt modelId="{5CF188C9-B294-426F-A7C5-7AE38C164020}">
      <dgm:prSet phldrT="[Text]"/>
      <dgm:spPr>
        <a:gradFill rotWithShape="0">
          <a:gsLst>
            <a:gs pos="0">
              <a:srgbClr val="AE0202"/>
            </a:gs>
            <a:gs pos="48000">
              <a:schemeClr val="accent4">
                <a:lumMod val="97000"/>
                <a:lumOff val="3000"/>
              </a:schemeClr>
            </a:gs>
            <a:gs pos="100000">
              <a:schemeClr val="accent4">
                <a:lumMod val="60000"/>
                <a:lumOff val="40000"/>
              </a:schemeClr>
            </a:gs>
          </a:gsLst>
          <a:lin ang="15000000" scaled="0"/>
        </a:gradFill>
        <a:effectLst>
          <a:glow rad="139700">
            <a:schemeClr val="accent3">
              <a:satMod val="175000"/>
              <a:alpha val="40000"/>
            </a:schemeClr>
          </a:glow>
        </a:effectLst>
        <a:scene3d>
          <a:camera prst="orthographicFront"/>
          <a:lightRig rig="threePt" dir="t"/>
        </a:scene3d>
        <a:sp3d>
          <a:bevelT w="6350" prst="softRound"/>
        </a:sp3d>
      </dgm:spPr>
      <dgm:t>
        <a:bodyPr/>
        <a:lstStyle/>
        <a:p>
          <a:r>
            <a:rPr lang="en-GB" dirty="0"/>
            <a:t>Types</a:t>
          </a:r>
        </a:p>
      </dgm:t>
    </dgm:pt>
    <dgm:pt modelId="{04A9611F-A555-4EEB-8E62-507DCC4AA0AC}" type="parTrans" cxnId="{442C7DF1-8055-47AE-B0FA-F5B0B18145C0}">
      <dgm:prSet/>
      <dgm:spPr/>
      <dgm:t>
        <a:bodyPr/>
        <a:lstStyle/>
        <a:p>
          <a:endParaRPr lang="en-GB"/>
        </a:p>
      </dgm:t>
    </dgm:pt>
    <dgm:pt modelId="{99678445-F5F8-4A86-BD7B-860F05F36458}" type="sibTrans" cxnId="{442C7DF1-8055-47AE-B0FA-F5B0B18145C0}">
      <dgm:prSet/>
      <dgm:spPr/>
      <dgm:t>
        <a:bodyPr/>
        <a:lstStyle/>
        <a:p>
          <a:endParaRPr lang="en-GB"/>
        </a:p>
      </dgm:t>
    </dgm:pt>
    <dgm:pt modelId="{D7EBFC75-3A3A-4AAF-BC89-24B7CAEB5B3F}">
      <dgm:prSet/>
      <dgm:spPr>
        <a:gradFill rotWithShape="0">
          <a:gsLst>
            <a:gs pos="15000">
              <a:srgbClr val="CC66FF"/>
            </a:gs>
            <a:gs pos="68000">
              <a:schemeClr val="accent6">
                <a:lumMod val="95000"/>
                <a:lumOff val="5000"/>
              </a:schemeClr>
            </a:gs>
            <a:gs pos="100000">
              <a:schemeClr val="accent6">
                <a:lumMod val="60000"/>
              </a:schemeClr>
            </a:gs>
          </a:gsLst>
          <a:path path="circle">
            <a:fillToRect l="50000" t="130000" r="50000" b="-30000"/>
          </a:path>
        </a:gradFill>
        <a:scene3d>
          <a:camera prst="orthographicFront"/>
          <a:lightRig rig="threePt" dir="t"/>
        </a:scene3d>
        <a:sp3d>
          <a:bevelT w="152400" h="50800" prst="softRound"/>
        </a:sp3d>
      </dgm:spPr>
      <dgm:t>
        <a:bodyPr/>
        <a:lstStyle/>
        <a:p>
          <a:r>
            <a:rPr lang="en-GB" dirty="0"/>
            <a:t>Video Deepfakes</a:t>
          </a:r>
        </a:p>
      </dgm:t>
    </dgm:pt>
    <dgm:pt modelId="{23734249-5222-4586-84DE-243A41CFBCC9}" type="parTrans" cxnId="{CCFC390C-AF12-4286-9F11-D3F13A9BA802}">
      <dgm:prSet/>
      <dgm:spPr/>
      <dgm:t>
        <a:bodyPr/>
        <a:lstStyle/>
        <a:p>
          <a:endParaRPr lang="en-GB"/>
        </a:p>
      </dgm:t>
    </dgm:pt>
    <dgm:pt modelId="{E6A9B437-8391-4939-BD09-9EAF6624C046}" type="sibTrans" cxnId="{CCFC390C-AF12-4286-9F11-D3F13A9BA802}">
      <dgm:prSet/>
      <dgm:spPr/>
      <dgm:t>
        <a:bodyPr/>
        <a:lstStyle/>
        <a:p>
          <a:endParaRPr lang="en-GB"/>
        </a:p>
      </dgm:t>
    </dgm:pt>
    <dgm:pt modelId="{64F2AF5D-1ACD-4D85-B2CB-78443C7454A5}">
      <dgm:prSet phldrT="[Text]"/>
      <dgm:spPr>
        <a:gradFill flip="none" rotWithShape="1">
          <a:gsLst>
            <a:gs pos="15000">
              <a:srgbClr val="FFFF00"/>
            </a:gs>
            <a:gs pos="68000">
              <a:schemeClr val="accent6">
                <a:lumMod val="95000"/>
                <a:lumOff val="5000"/>
              </a:schemeClr>
            </a:gs>
            <a:gs pos="100000">
              <a:schemeClr val="accent6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  <a:ln>
          <a:noFill/>
        </a:ln>
        <a:scene3d>
          <a:camera prst="orthographicFront"/>
          <a:lightRig rig="threePt" dir="t"/>
        </a:scene3d>
        <a:sp3d>
          <a:bevelT w="152400" h="50800" prst="softRound"/>
        </a:sp3d>
      </dgm:spPr>
      <dgm:t>
        <a:bodyPr/>
        <a:lstStyle/>
        <a:p>
          <a:r>
            <a:rPr lang="en-GB" dirty="0"/>
            <a:t>Audio Deepfakes</a:t>
          </a:r>
        </a:p>
      </dgm:t>
    </dgm:pt>
    <dgm:pt modelId="{D1B4653C-B987-414C-B3A0-5D84C910A49A}" type="parTrans" cxnId="{4815012A-7B44-452B-B079-07C1EFB5290B}">
      <dgm:prSet/>
      <dgm:spPr/>
      <dgm:t>
        <a:bodyPr/>
        <a:lstStyle/>
        <a:p>
          <a:endParaRPr lang="en-GB"/>
        </a:p>
      </dgm:t>
    </dgm:pt>
    <dgm:pt modelId="{256D3900-CB89-4701-92DB-E42B086AB73D}" type="sibTrans" cxnId="{4815012A-7B44-452B-B079-07C1EFB5290B}">
      <dgm:prSet/>
      <dgm:spPr/>
      <dgm:t>
        <a:bodyPr/>
        <a:lstStyle/>
        <a:p>
          <a:endParaRPr lang="en-GB"/>
        </a:p>
      </dgm:t>
    </dgm:pt>
    <dgm:pt modelId="{87CD71DC-391E-41C2-B414-1C4B739C3583}">
      <dgm:prSet phldrT="[Text]"/>
      <dgm:spPr>
        <a:gradFill rotWithShape="0">
          <a:gsLst>
            <a:gs pos="89496">
              <a:srgbClr val="FFFF00"/>
            </a:gs>
            <a:gs pos="0">
              <a:srgbClr val="00B050"/>
            </a:gs>
            <a:gs pos="48000">
              <a:schemeClr val="accent4">
                <a:lumMod val="97000"/>
                <a:lumOff val="3000"/>
              </a:schemeClr>
            </a:gs>
            <a:gs pos="100000">
              <a:schemeClr val="accent4">
                <a:lumMod val="60000"/>
                <a:lumOff val="40000"/>
              </a:schemeClr>
            </a:gs>
          </a:gsLst>
          <a:lin ang="15000000" scaled="0"/>
        </a:gradFill>
        <a:scene3d>
          <a:camera prst="orthographicFront"/>
          <a:lightRig rig="threePt" dir="t"/>
        </a:scene3d>
        <a:sp3d>
          <a:bevelT w="152400" h="50800" prst="softRound"/>
        </a:sp3d>
      </dgm:spPr>
      <dgm:t>
        <a:bodyPr/>
        <a:lstStyle/>
        <a:p>
          <a:r>
            <a:rPr lang="en-GB" dirty="0"/>
            <a:t>Image Deepfakes</a:t>
          </a:r>
        </a:p>
      </dgm:t>
    </dgm:pt>
    <dgm:pt modelId="{960805D6-6748-432B-8ECE-408EE0A6DEF5}" type="parTrans" cxnId="{43DCD2B0-1930-4462-A982-9B4DF8C4B706}">
      <dgm:prSet/>
      <dgm:spPr/>
      <dgm:t>
        <a:bodyPr/>
        <a:lstStyle/>
        <a:p>
          <a:endParaRPr lang="en-GB"/>
        </a:p>
      </dgm:t>
    </dgm:pt>
    <dgm:pt modelId="{0DC67D01-0515-47FF-A402-D4642154E9E6}" type="sibTrans" cxnId="{43DCD2B0-1930-4462-A982-9B4DF8C4B706}">
      <dgm:prSet/>
      <dgm:spPr/>
      <dgm:t>
        <a:bodyPr/>
        <a:lstStyle/>
        <a:p>
          <a:endParaRPr lang="en-GB"/>
        </a:p>
      </dgm:t>
    </dgm:pt>
    <dgm:pt modelId="{1D929EDA-7B31-43EC-AD6A-1536863D7449}">
      <dgm:prSet phldrT="[Text]"/>
      <dgm:spPr>
        <a:gradFill flip="none" rotWithShape="1">
          <a:gsLst>
            <a:gs pos="89496">
              <a:schemeClr val="accent4">
                <a:lumMod val="60000"/>
                <a:lumOff val="40000"/>
              </a:schemeClr>
            </a:gs>
            <a:gs pos="0">
              <a:srgbClr val="00B050"/>
            </a:gs>
            <a:gs pos="48000">
              <a:schemeClr val="accent4">
                <a:lumMod val="97000"/>
                <a:lumOff val="3000"/>
              </a:schemeClr>
            </a:gs>
            <a:gs pos="100000">
              <a:schemeClr val="accent4">
                <a:lumMod val="60000"/>
                <a:lumOff val="40000"/>
              </a:schemeClr>
            </a:gs>
          </a:gsLst>
          <a:lin ang="5400000" scaled="1"/>
          <a:tileRect/>
        </a:gradFill>
        <a:scene3d>
          <a:camera prst="orthographicFront"/>
          <a:lightRig rig="threePt" dir="t"/>
        </a:scene3d>
        <a:sp3d>
          <a:bevelT w="152400" h="50800" prst="softRound"/>
        </a:sp3d>
      </dgm:spPr>
      <dgm:t>
        <a:bodyPr/>
        <a:lstStyle/>
        <a:p>
          <a:r>
            <a:rPr lang="en-GB" dirty="0"/>
            <a:t>Text Deepfakes</a:t>
          </a:r>
        </a:p>
      </dgm:t>
    </dgm:pt>
    <dgm:pt modelId="{A5BB9F09-F442-4E29-AFF6-71E31C3E647B}" type="parTrans" cxnId="{03A4FF48-112A-4BA3-8302-EBCBBFC28D5B}">
      <dgm:prSet/>
      <dgm:spPr/>
      <dgm:t>
        <a:bodyPr/>
        <a:lstStyle/>
        <a:p>
          <a:endParaRPr lang="en-GB"/>
        </a:p>
      </dgm:t>
    </dgm:pt>
    <dgm:pt modelId="{087B8568-B987-42CD-B4CB-45E0F54D481A}" type="sibTrans" cxnId="{03A4FF48-112A-4BA3-8302-EBCBBFC28D5B}">
      <dgm:prSet/>
      <dgm:spPr/>
      <dgm:t>
        <a:bodyPr/>
        <a:lstStyle/>
        <a:p>
          <a:endParaRPr lang="en-GB"/>
        </a:p>
      </dgm:t>
    </dgm:pt>
    <dgm:pt modelId="{42BB2F0F-2DD9-41B9-B29D-C6BFACDD07CD}" type="pres">
      <dgm:prSet presAssocID="{5593DBE4-89CF-4913-AAA8-A99E363EDE76}" presName="diagram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CCD55A5F-3481-4466-8EF9-31E11F8CBFE8}" type="pres">
      <dgm:prSet presAssocID="{5593DBE4-89CF-4913-AAA8-A99E363EDE76}" presName="matrix" presStyleCnt="0"/>
      <dgm:spPr>
        <a:scene3d>
          <a:camera prst="orthographicFront"/>
          <a:lightRig rig="threePt" dir="t"/>
        </a:scene3d>
        <a:sp3d>
          <a:bevelT w="6350" prst="softRound"/>
        </a:sp3d>
      </dgm:spPr>
    </dgm:pt>
    <dgm:pt modelId="{F0A3D9F0-8593-4DCC-BC63-59CEB183FC00}" type="pres">
      <dgm:prSet presAssocID="{5593DBE4-89CF-4913-AAA8-A99E363EDE76}" presName="tile1" presStyleLbl="node1" presStyleIdx="0" presStyleCnt="4"/>
      <dgm:spPr/>
    </dgm:pt>
    <dgm:pt modelId="{E4A5B958-49E7-44A3-9D4A-28BD6465A1E5}" type="pres">
      <dgm:prSet presAssocID="{5593DBE4-89CF-4913-AAA8-A99E363EDE76}" presName="tile1text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D419A231-7354-4D2F-8F99-A1E78C0EFCDB}" type="pres">
      <dgm:prSet presAssocID="{5593DBE4-89CF-4913-AAA8-A99E363EDE76}" presName="tile2" presStyleLbl="node1" presStyleIdx="1" presStyleCnt="4"/>
      <dgm:spPr/>
    </dgm:pt>
    <dgm:pt modelId="{C0E74DFA-6FBD-4F9C-83FC-E288B086C2DF}" type="pres">
      <dgm:prSet presAssocID="{5593DBE4-89CF-4913-AAA8-A99E363EDE76}" presName="tile2text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4A07E9BC-0A0F-420F-8B53-2BFB9A88E5CB}" type="pres">
      <dgm:prSet presAssocID="{5593DBE4-89CF-4913-AAA8-A99E363EDE76}" presName="tile3" presStyleLbl="node1" presStyleIdx="2" presStyleCnt="4"/>
      <dgm:spPr/>
    </dgm:pt>
    <dgm:pt modelId="{F596F79A-49B5-47F3-BF78-15287F64E972}" type="pres">
      <dgm:prSet presAssocID="{5593DBE4-89CF-4913-AAA8-A99E363EDE76}" presName="tile3text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21884ADC-9791-4CC9-A55D-999568B957F1}" type="pres">
      <dgm:prSet presAssocID="{5593DBE4-89CF-4913-AAA8-A99E363EDE76}" presName="tile4" presStyleLbl="node1" presStyleIdx="3" presStyleCnt="4"/>
      <dgm:spPr/>
    </dgm:pt>
    <dgm:pt modelId="{AD617FCC-977F-4136-B9BA-C2AFC68B47CF}" type="pres">
      <dgm:prSet presAssocID="{5593DBE4-89CF-4913-AAA8-A99E363EDE76}" presName="tile4text" presStyleLbl="node1" presStyleIdx="3" presStyleCnt="4">
        <dgm:presLayoutVars>
          <dgm:chMax val="0"/>
          <dgm:chPref val="0"/>
          <dgm:bulletEnabled val="1"/>
        </dgm:presLayoutVars>
      </dgm:prSet>
      <dgm:spPr/>
    </dgm:pt>
    <dgm:pt modelId="{B57C025B-7C0B-4B88-BDDE-3AC209111749}" type="pres">
      <dgm:prSet presAssocID="{5593DBE4-89CF-4913-AAA8-A99E363EDE76}" presName="centerTile" presStyleLbl="fgShp" presStyleIdx="0" presStyleCnt="1">
        <dgm:presLayoutVars>
          <dgm:chMax val="0"/>
          <dgm:chPref val="0"/>
        </dgm:presLayoutVars>
      </dgm:prSet>
      <dgm:spPr/>
    </dgm:pt>
  </dgm:ptLst>
  <dgm:cxnLst>
    <dgm:cxn modelId="{CCFC390C-AF12-4286-9F11-D3F13A9BA802}" srcId="{5CF188C9-B294-426F-A7C5-7AE38C164020}" destId="{D7EBFC75-3A3A-4AAF-BC89-24B7CAEB5B3F}" srcOrd="0" destOrd="0" parTransId="{23734249-5222-4586-84DE-243A41CFBCC9}" sibTransId="{E6A9B437-8391-4939-BD09-9EAF6624C046}"/>
    <dgm:cxn modelId="{642EA914-4E9B-46B5-A7A7-834C94577065}" type="presOf" srcId="{1D929EDA-7B31-43EC-AD6A-1536863D7449}" destId="{AD617FCC-977F-4136-B9BA-C2AFC68B47CF}" srcOrd="1" destOrd="0" presId="urn:microsoft.com/office/officeart/2005/8/layout/matrix1"/>
    <dgm:cxn modelId="{4815012A-7B44-452B-B079-07C1EFB5290B}" srcId="{5CF188C9-B294-426F-A7C5-7AE38C164020}" destId="{64F2AF5D-1ACD-4D85-B2CB-78443C7454A5}" srcOrd="1" destOrd="0" parTransId="{D1B4653C-B987-414C-B3A0-5D84C910A49A}" sibTransId="{256D3900-CB89-4701-92DB-E42B086AB73D}"/>
    <dgm:cxn modelId="{9228E82E-FA94-49CA-881D-2E6F840862AF}" type="presOf" srcId="{5CF188C9-B294-426F-A7C5-7AE38C164020}" destId="{B57C025B-7C0B-4B88-BDDE-3AC209111749}" srcOrd="0" destOrd="0" presId="urn:microsoft.com/office/officeart/2005/8/layout/matrix1"/>
    <dgm:cxn modelId="{47ABD136-4F95-458A-A201-E048D7690DAD}" type="presOf" srcId="{64F2AF5D-1ACD-4D85-B2CB-78443C7454A5}" destId="{C0E74DFA-6FBD-4F9C-83FC-E288B086C2DF}" srcOrd="1" destOrd="0" presId="urn:microsoft.com/office/officeart/2005/8/layout/matrix1"/>
    <dgm:cxn modelId="{70739161-0361-4239-8614-1F2327AB55BD}" type="presOf" srcId="{64F2AF5D-1ACD-4D85-B2CB-78443C7454A5}" destId="{D419A231-7354-4D2F-8F99-A1E78C0EFCDB}" srcOrd="0" destOrd="0" presId="urn:microsoft.com/office/officeart/2005/8/layout/matrix1"/>
    <dgm:cxn modelId="{92A0EE63-0B28-48B0-9F1A-A15A164D3290}" type="presOf" srcId="{1D929EDA-7B31-43EC-AD6A-1536863D7449}" destId="{21884ADC-9791-4CC9-A55D-999568B957F1}" srcOrd="0" destOrd="0" presId="urn:microsoft.com/office/officeart/2005/8/layout/matrix1"/>
    <dgm:cxn modelId="{03A4FF48-112A-4BA3-8302-EBCBBFC28D5B}" srcId="{5CF188C9-B294-426F-A7C5-7AE38C164020}" destId="{1D929EDA-7B31-43EC-AD6A-1536863D7449}" srcOrd="3" destOrd="0" parTransId="{A5BB9F09-F442-4E29-AFF6-71E31C3E647B}" sibTransId="{087B8568-B987-42CD-B4CB-45E0F54D481A}"/>
    <dgm:cxn modelId="{A1289076-9F26-4047-AA30-7BC4B8F20356}" type="presOf" srcId="{87CD71DC-391E-41C2-B414-1C4B739C3583}" destId="{4A07E9BC-0A0F-420F-8B53-2BFB9A88E5CB}" srcOrd="0" destOrd="0" presId="urn:microsoft.com/office/officeart/2005/8/layout/matrix1"/>
    <dgm:cxn modelId="{F6BE2857-A4EC-4FDD-947F-F1D036D7E06D}" type="presOf" srcId="{5593DBE4-89CF-4913-AAA8-A99E363EDE76}" destId="{42BB2F0F-2DD9-41B9-B29D-C6BFACDD07CD}" srcOrd="0" destOrd="0" presId="urn:microsoft.com/office/officeart/2005/8/layout/matrix1"/>
    <dgm:cxn modelId="{ABCC9995-B7C2-4D04-88B1-93A4B35A7A92}" type="presOf" srcId="{87CD71DC-391E-41C2-B414-1C4B739C3583}" destId="{F596F79A-49B5-47F3-BF78-15287F64E972}" srcOrd="1" destOrd="0" presId="urn:microsoft.com/office/officeart/2005/8/layout/matrix1"/>
    <dgm:cxn modelId="{03072CAD-280A-4807-882B-604A0114C3FB}" type="presOf" srcId="{D7EBFC75-3A3A-4AAF-BC89-24B7CAEB5B3F}" destId="{F0A3D9F0-8593-4DCC-BC63-59CEB183FC00}" srcOrd="0" destOrd="0" presId="urn:microsoft.com/office/officeart/2005/8/layout/matrix1"/>
    <dgm:cxn modelId="{43DCD2B0-1930-4462-A982-9B4DF8C4B706}" srcId="{5CF188C9-B294-426F-A7C5-7AE38C164020}" destId="{87CD71DC-391E-41C2-B414-1C4B739C3583}" srcOrd="2" destOrd="0" parTransId="{960805D6-6748-432B-8ECE-408EE0A6DEF5}" sibTransId="{0DC67D01-0515-47FF-A402-D4642154E9E6}"/>
    <dgm:cxn modelId="{563EF0BD-CCD4-4ACE-BBA9-55DB10E6FFC3}" type="presOf" srcId="{D7EBFC75-3A3A-4AAF-BC89-24B7CAEB5B3F}" destId="{E4A5B958-49E7-44A3-9D4A-28BD6465A1E5}" srcOrd="1" destOrd="0" presId="urn:microsoft.com/office/officeart/2005/8/layout/matrix1"/>
    <dgm:cxn modelId="{442C7DF1-8055-47AE-B0FA-F5B0B18145C0}" srcId="{5593DBE4-89CF-4913-AAA8-A99E363EDE76}" destId="{5CF188C9-B294-426F-A7C5-7AE38C164020}" srcOrd="0" destOrd="0" parTransId="{04A9611F-A555-4EEB-8E62-507DCC4AA0AC}" sibTransId="{99678445-F5F8-4A86-BD7B-860F05F36458}"/>
    <dgm:cxn modelId="{D9B8CF0C-014A-488D-9B3D-8D9311B466F1}" type="presParOf" srcId="{42BB2F0F-2DD9-41B9-B29D-C6BFACDD07CD}" destId="{CCD55A5F-3481-4466-8EF9-31E11F8CBFE8}" srcOrd="0" destOrd="0" presId="urn:microsoft.com/office/officeart/2005/8/layout/matrix1"/>
    <dgm:cxn modelId="{81BC0A8C-02ED-42D2-A0E2-C8DEF235D83F}" type="presParOf" srcId="{CCD55A5F-3481-4466-8EF9-31E11F8CBFE8}" destId="{F0A3D9F0-8593-4DCC-BC63-59CEB183FC00}" srcOrd="0" destOrd="0" presId="urn:microsoft.com/office/officeart/2005/8/layout/matrix1"/>
    <dgm:cxn modelId="{5A8AA320-6517-47B8-97FE-C171A32D9289}" type="presParOf" srcId="{CCD55A5F-3481-4466-8EF9-31E11F8CBFE8}" destId="{E4A5B958-49E7-44A3-9D4A-28BD6465A1E5}" srcOrd="1" destOrd="0" presId="urn:microsoft.com/office/officeart/2005/8/layout/matrix1"/>
    <dgm:cxn modelId="{0A2DB3A2-97C1-491A-8A18-F77FC5612BD1}" type="presParOf" srcId="{CCD55A5F-3481-4466-8EF9-31E11F8CBFE8}" destId="{D419A231-7354-4D2F-8F99-A1E78C0EFCDB}" srcOrd="2" destOrd="0" presId="urn:microsoft.com/office/officeart/2005/8/layout/matrix1"/>
    <dgm:cxn modelId="{C82CFBA8-A2E6-482A-841E-35AF4B42AE22}" type="presParOf" srcId="{CCD55A5F-3481-4466-8EF9-31E11F8CBFE8}" destId="{C0E74DFA-6FBD-4F9C-83FC-E288B086C2DF}" srcOrd="3" destOrd="0" presId="urn:microsoft.com/office/officeart/2005/8/layout/matrix1"/>
    <dgm:cxn modelId="{A8D5DD46-5928-480B-9A5A-FC370A5DCA24}" type="presParOf" srcId="{CCD55A5F-3481-4466-8EF9-31E11F8CBFE8}" destId="{4A07E9BC-0A0F-420F-8B53-2BFB9A88E5CB}" srcOrd="4" destOrd="0" presId="urn:microsoft.com/office/officeart/2005/8/layout/matrix1"/>
    <dgm:cxn modelId="{365F7F90-8838-4265-8880-FBA0AC47C502}" type="presParOf" srcId="{CCD55A5F-3481-4466-8EF9-31E11F8CBFE8}" destId="{F596F79A-49B5-47F3-BF78-15287F64E972}" srcOrd="5" destOrd="0" presId="urn:microsoft.com/office/officeart/2005/8/layout/matrix1"/>
    <dgm:cxn modelId="{E300983D-8165-4E93-92B9-154D623C39DC}" type="presParOf" srcId="{CCD55A5F-3481-4466-8EF9-31E11F8CBFE8}" destId="{21884ADC-9791-4CC9-A55D-999568B957F1}" srcOrd="6" destOrd="0" presId="urn:microsoft.com/office/officeart/2005/8/layout/matrix1"/>
    <dgm:cxn modelId="{582C4CF1-B424-4FA7-B14F-F5EB744E8DCD}" type="presParOf" srcId="{CCD55A5F-3481-4466-8EF9-31E11F8CBFE8}" destId="{AD617FCC-977F-4136-B9BA-C2AFC68B47CF}" srcOrd="7" destOrd="0" presId="urn:microsoft.com/office/officeart/2005/8/layout/matrix1"/>
    <dgm:cxn modelId="{E7032C2C-C3E0-4C7B-9F95-5F232CF4E44A}" type="presParOf" srcId="{42BB2F0F-2DD9-41B9-B29D-C6BFACDD07CD}" destId="{B57C025B-7C0B-4B88-BDDE-3AC209111749}" srcOrd="1" destOrd="0" presId="urn:microsoft.com/office/officeart/2005/8/layout/matrix1"/>
  </dgm:cxnLst>
  <dgm:bg>
    <a:solidFill>
      <a:schemeClr val="bg2"/>
    </a:solidFill>
    <a:effectLst>
      <a:glow rad="228600">
        <a:schemeClr val="tx2">
          <a:alpha val="40000"/>
        </a:schemeClr>
      </a:glow>
    </a:effectLst>
  </dgm:bg>
  <dgm:whole>
    <a:effectLst/>
  </dgm:whole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C095476-6FBE-4894-B021-DDF89392CEE9}" type="doc">
      <dgm:prSet loTypeId="urn:microsoft.com/office/officeart/2005/8/layout/chevron1" loCatId="process" qsTypeId="urn:microsoft.com/office/officeart/2005/8/quickstyle/simple1" qsCatId="simple" csTypeId="urn:microsoft.com/office/officeart/2005/8/colors/colorful3" csCatId="colorful" phldr="1"/>
      <dgm:spPr/>
    </dgm:pt>
    <dgm:pt modelId="{E34AB20A-E0F5-4028-B169-B18008536A18}">
      <dgm:prSet phldrT="[Text]"/>
      <dgm:spPr>
        <a:gradFill flip="none" rotWithShape="1">
          <a:gsLst>
            <a:gs pos="0">
              <a:schemeClr val="accent4">
                <a:lumMod val="40000"/>
                <a:lumOff val="60000"/>
              </a:schemeClr>
            </a:gs>
            <a:gs pos="46000">
              <a:schemeClr val="accent4">
                <a:lumMod val="95000"/>
                <a:lumOff val="5000"/>
              </a:schemeClr>
            </a:gs>
            <a:gs pos="100000">
              <a:schemeClr val="accent4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  <a:scene3d>
          <a:camera prst="orthographicFront"/>
          <a:lightRig rig="threePt" dir="t"/>
        </a:scene3d>
        <a:sp3d extrusionH="31750">
          <a:bevelT w="114300" h="95250"/>
          <a:bevelB w="44450"/>
          <a:extrusionClr>
            <a:schemeClr val="bg1"/>
          </a:extrusionClr>
        </a:sp3d>
      </dgm:spPr>
      <dgm:t>
        <a:bodyPr/>
        <a:lstStyle/>
        <a:p>
          <a:pPr>
            <a:buSzPts val="1000"/>
            <a:buFont typeface="Courier New" panose="02070309020205020404" pitchFamily="49" charset="0"/>
            <a:buChar char="o"/>
          </a:pPr>
          <a:r>
            <a:rPr lang="en-GB" b="1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rPr>
            <a:t>Data Collection: Large datasets of images/videos.</a:t>
          </a:r>
          <a:endParaRPr lang="en-GB" dirty="0"/>
        </a:p>
      </dgm:t>
    </dgm:pt>
    <dgm:pt modelId="{67E6BD10-049D-4292-9F8B-0F31F7A3C864}" type="parTrans" cxnId="{BA330C19-50F9-4061-8EC7-3592806EBB6F}">
      <dgm:prSet/>
      <dgm:spPr/>
      <dgm:t>
        <a:bodyPr/>
        <a:lstStyle/>
        <a:p>
          <a:endParaRPr lang="en-GB"/>
        </a:p>
      </dgm:t>
    </dgm:pt>
    <dgm:pt modelId="{ECBF74EA-AA5B-41A7-B72A-FB19EEA058EC}" type="sibTrans" cxnId="{BA330C19-50F9-4061-8EC7-3592806EBB6F}">
      <dgm:prSet/>
      <dgm:spPr/>
      <dgm:t>
        <a:bodyPr/>
        <a:lstStyle/>
        <a:p>
          <a:endParaRPr lang="en-GB"/>
        </a:p>
      </dgm:t>
    </dgm:pt>
    <dgm:pt modelId="{951C5575-4251-4AD8-B475-5D515A658325}">
      <dgm:prSet phldrT="[Text]"/>
      <dgm:spPr>
        <a:gradFill flip="none" rotWithShape="1">
          <a:gsLst>
            <a:gs pos="0">
              <a:schemeClr val="accent6">
                <a:lumMod val="89000"/>
              </a:schemeClr>
            </a:gs>
            <a:gs pos="23000">
              <a:schemeClr val="accent6">
                <a:lumMod val="89000"/>
              </a:schemeClr>
            </a:gs>
            <a:gs pos="69000">
              <a:schemeClr val="accent6">
                <a:lumMod val="75000"/>
              </a:schemeClr>
            </a:gs>
            <a:gs pos="97000">
              <a:schemeClr val="accent6">
                <a:lumMod val="70000"/>
              </a:schemeClr>
            </a:gs>
          </a:gsLst>
          <a:path path="circle">
            <a:fillToRect l="100000" t="100000"/>
          </a:path>
          <a:tileRect r="-100000" b="-100000"/>
        </a:gradFill>
        <a:scene3d>
          <a:camera prst="orthographicFront"/>
          <a:lightRig rig="threePt" dir="t"/>
        </a:scene3d>
        <a:sp3d extrusionH="31750">
          <a:bevelT w="114300" h="95250"/>
          <a:bevelB w="44450"/>
          <a:extrusionClr>
            <a:schemeClr val="bg1"/>
          </a:extrusionClr>
        </a:sp3d>
      </dgm:spPr>
      <dgm:t>
        <a:bodyPr/>
        <a:lstStyle/>
        <a:p>
          <a:pPr>
            <a:buSzPts val="1000"/>
            <a:buFont typeface="Courier New" panose="02070309020205020404" pitchFamily="49" charset="0"/>
            <a:buChar char="o"/>
          </a:pPr>
          <a:r>
            <a:rPr lang="en-GB" b="1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rPr>
            <a:t>Generation: GANs produce high-quality fake videos.</a:t>
          </a:r>
          <a:endParaRPr lang="en-GB" dirty="0"/>
        </a:p>
      </dgm:t>
    </dgm:pt>
    <dgm:pt modelId="{D30E094B-1F65-410F-90F0-0350630F3455}" type="parTrans" cxnId="{93597EEC-B95B-4D7B-A5B8-A3AE608DBC8A}">
      <dgm:prSet/>
      <dgm:spPr/>
      <dgm:t>
        <a:bodyPr/>
        <a:lstStyle/>
        <a:p>
          <a:endParaRPr lang="en-GB"/>
        </a:p>
      </dgm:t>
    </dgm:pt>
    <dgm:pt modelId="{62735517-1664-4AC2-8824-68C77C44B50D}" type="sibTrans" cxnId="{93597EEC-B95B-4D7B-A5B8-A3AE608DBC8A}">
      <dgm:prSet/>
      <dgm:spPr/>
      <dgm:t>
        <a:bodyPr/>
        <a:lstStyle/>
        <a:p>
          <a:endParaRPr lang="en-GB"/>
        </a:p>
      </dgm:t>
    </dgm:pt>
    <dgm:pt modelId="{71E16D0F-3EEE-4F9F-B653-1A5507B9E062}">
      <dgm:prSet phldrT="[Text]"/>
      <dgm:spPr>
        <a:gradFill flip="none" rotWithShape="1">
          <a:gsLst>
            <a:gs pos="0">
              <a:schemeClr val="accent1">
                <a:lumMod val="40000"/>
                <a:lumOff val="60000"/>
              </a:schemeClr>
            </a:gs>
            <a:gs pos="46000">
              <a:schemeClr val="accent1">
                <a:lumMod val="95000"/>
                <a:lumOff val="5000"/>
              </a:schemeClr>
            </a:gs>
            <a:gs pos="100000">
              <a:schemeClr val="accent1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  <a:scene3d>
          <a:camera prst="orthographicFront"/>
          <a:lightRig rig="threePt" dir="t"/>
        </a:scene3d>
        <a:sp3d extrusionH="31750">
          <a:bevelT w="114300" h="95250"/>
          <a:bevelB w="44450"/>
          <a:extrusionClr>
            <a:schemeClr val="bg1"/>
          </a:extrusionClr>
        </a:sp3d>
      </dgm:spPr>
      <dgm:t>
        <a:bodyPr/>
        <a:lstStyle/>
        <a:p>
          <a:r>
            <a:rPr lang="en-GB" b="1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rPr>
            <a:t>Training: Use Neural networks </a:t>
          </a:r>
          <a:endParaRPr lang="en-GB" dirty="0"/>
        </a:p>
      </dgm:t>
    </dgm:pt>
    <dgm:pt modelId="{957BEE98-5B21-48A1-9C3C-E4131315E90D}" type="parTrans" cxnId="{697024CE-19D8-41E1-8CF7-DDB31BCD9A44}">
      <dgm:prSet/>
      <dgm:spPr/>
      <dgm:t>
        <a:bodyPr/>
        <a:lstStyle/>
        <a:p>
          <a:endParaRPr lang="en-GB"/>
        </a:p>
      </dgm:t>
    </dgm:pt>
    <dgm:pt modelId="{57A431ED-E850-44F3-9B3E-4DC2F435E971}" type="sibTrans" cxnId="{697024CE-19D8-41E1-8CF7-DDB31BCD9A44}">
      <dgm:prSet/>
      <dgm:spPr/>
      <dgm:t>
        <a:bodyPr/>
        <a:lstStyle/>
        <a:p>
          <a:endParaRPr lang="en-GB"/>
        </a:p>
      </dgm:t>
    </dgm:pt>
    <dgm:pt modelId="{C20E8A5D-9194-4357-94D4-6FE0CBA2C130}" type="pres">
      <dgm:prSet presAssocID="{AC095476-6FBE-4894-B021-DDF89392CEE9}" presName="Name0" presStyleCnt="0">
        <dgm:presLayoutVars>
          <dgm:dir/>
          <dgm:animLvl val="lvl"/>
          <dgm:resizeHandles val="exact"/>
        </dgm:presLayoutVars>
      </dgm:prSet>
      <dgm:spPr/>
    </dgm:pt>
    <dgm:pt modelId="{A50D9CA3-1660-47EE-90F3-1AFED81E292E}" type="pres">
      <dgm:prSet presAssocID="{E34AB20A-E0F5-4028-B169-B18008536A18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36DD5191-BFA9-4371-9E1B-7681A142C0F3}" type="pres">
      <dgm:prSet presAssocID="{ECBF74EA-AA5B-41A7-B72A-FB19EEA058EC}" presName="parTxOnlySpace" presStyleCnt="0"/>
      <dgm:spPr>
        <a:scene3d>
          <a:camera prst="orthographicFront"/>
          <a:lightRig rig="threePt" dir="t"/>
        </a:scene3d>
        <a:sp3d extrusionH="31750">
          <a:bevelT w="114300" h="95250"/>
          <a:bevelB w="44450"/>
          <a:extrusionClr>
            <a:schemeClr val="bg1"/>
          </a:extrusionClr>
        </a:sp3d>
      </dgm:spPr>
    </dgm:pt>
    <dgm:pt modelId="{C890C471-DC74-493B-A443-52CF9A8D5538}" type="pres">
      <dgm:prSet presAssocID="{71E16D0F-3EEE-4F9F-B653-1A5507B9E062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1C55C1ED-0A1E-4F17-8297-43B855B060F7}" type="pres">
      <dgm:prSet presAssocID="{57A431ED-E850-44F3-9B3E-4DC2F435E971}" presName="parTxOnlySpace" presStyleCnt="0"/>
      <dgm:spPr>
        <a:scene3d>
          <a:camera prst="orthographicFront"/>
          <a:lightRig rig="threePt" dir="t"/>
        </a:scene3d>
        <a:sp3d extrusionH="31750">
          <a:bevelT w="114300" h="95250"/>
          <a:bevelB w="44450"/>
          <a:extrusionClr>
            <a:schemeClr val="bg1"/>
          </a:extrusionClr>
        </a:sp3d>
      </dgm:spPr>
    </dgm:pt>
    <dgm:pt modelId="{A67A2731-C456-4903-90A1-E7EB376C2DA0}" type="pres">
      <dgm:prSet presAssocID="{951C5575-4251-4AD8-B475-5D515A658325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4236EB09-74B7-4523-95D5-D75C554EA624}" type="presOf" srcId="{AC095476-6FBE-4894-B021-DDF89392CEE9}" destId="{C20E8A5D-9194-4357-94D4-6FE0CBA2C130}" srcOrd="0" destOrd="0" presId="urn:microsoft.com/office/officeart/2005/8/layout/chevron1"/>
    <dgm:cxn modelId="{BA330C19-50F9-4061-8EC7-3592806EBB6F}" srcId="{AC095476-6FBE-4894-B021-DDF89392CEE9}" destId="{E34AB20A-E0F5-4028-B169-B18008536A18}" srcOrd="0" destOrd="0" parTransId="{67E6BD10-049D-4292-9F8B-0F31F7A3C864}" sibTransId="{ECBF74EA-AA5B-41A7-B72A-FB19EEA058EC}"/>
    <dgm:cxn modelId="{2D0DF71F-6B97-478B-978F-B2288B8C86DE}" type="presOf" srcId="{E34AB20A-E0F5-4028-B169-B18008536A18}" destId="{A50D9CA3-1660-47EE-90F3-1AFED81E292E}" srcOrd="0" destOrd="0" presId="urn:microsoft.com/office/officeart/2005/8/layout/chevron1"/>
    <dgm:cxn modelId="{4F6C09A2-EB9C-4FCF-A9FF-D4223AD61FDB}" type="presOf" srcId="{71E16D0F-3EEE-4F9F-B653-1A5507B9E062}" destId="{C890C471-DC74-493B-A443-52CF9A8D5538}" srcOrd="0" destOrd="0" presId="urn:microsoft.com/office/officeart/2005/8/layout/chevron1"/>
    <dgm:cxn modelId="{697024CE-19D8-41E1-8CF7-DDB31BCD9A44}" srcId="{AC095476-6FBE-4894-B021-DDF89392CEE9}" destId="{71E16D0F-3EEE-4F9F-B653-1A5507B9E062}" srcOrd="1" destOrd="0" parTransId="{957BEE98-5B21-48A1-9C3C-E4131315E90D}" sibTransId="{57A431ED-E850-44F3-9B3E-4DC2F435E971}"/>
    <dgm:cxn modelId="{5DEEA9D9-4EA3-4144-868D-A5A2DE507405}" type="presOf" srcId="{951C5575-4251-4AD8-B475-5D515A658325}" destId="{A67A2731-C456-4903-90A1-E7EB376C2DA0}" srcOrd="0" destOrd="0" presId="urn:microsoft.com/office/officeart/2005/8/layout/chevron1"/>
    <dgm:cxn modelId="{93597EEC-B95B-4D7B-A5B8-A3AE608DBC8A}" srcId="{AC095476-6FBE-4894-B021-DDF89392CEE9}" destId="{951C5575-4251-4AD8-B475-5D515A658325}" srcOrd="2" destOrd="0" parTransId="{D30E094B-1F65-410F-90F0-0350630F3455}" sibTransId="{62735517-1664-4AC2-8824-68C77C44B50D}"/>
    <dgm:cxn modelId="{57B1AD88-56CF-4EED-89CA-A26E68F32E3F}" type="presParOf" srcId="{C20E8A5D-9194-4357-94D4-6FE0CBA2C130}" destId="{A50D9CA3-1660-47EE-90F3-1AFED81E292E}" srcOrd="0" destOrd="0" presId="urn:microsoft.com/office/officeart/2005/8/layout/chevron1"/>
    <dgm:cxn modelId="{4A6F8BD4-EBA4-445B-9672-8F763EB6D289}" type="presParOf" srcId="{C20E8A5D-9194-4357-94D4-6FE0CBA2C130}" destId="{36DD5191-BFA9-4371-9E1B-7681A142C0F3}" srcOrd="1" destOrd="0" presId="urn:microsoft.com/office/officeart/2005/8/layout/chevron1"/>
    <dgm:cxn modelId="{3776866A-B886-41D8-9BF9-6FFBA2CE2C45}" type="presParOf" srcId="{C20E8A5D-9194-4357-94D4-6FE0CBA2C130}" destId="{C890C471-DC74-493B-A443-52CF9A8D5538}" srcOrd="2" destOrd="0" presId="urn:microsoft.com/office/officeart/2005/8/layout/chevron1"/>
    <dgm:cxn modelId="{EE0E3299-753B-4646-AE48-E090A9ED1116}" type="presParOf" srcId="{C20E8A5D-9194-4357-94D4-6FE0CBA2C130}" destId="{1C55C1ED-0A1E-4F17-8297-43B855B060F7}" srcOrd="3" destOrd="0" presId="urn:microsoft.com/office/officeart/2005/8/layout/chevron1"/>
    <dgm:cxn modelId="{A2194090-85B6-4038-A7E6-6A12E686F491}" type="presParOf" srcId="{C20E8A5D-9194-4357-94D4-6FE0CBA2C130}" destId="{A67A2731-C456-4903-90A1-E7EB376C2DA0}" srcOrd="4" destOrd="0" presId="urn:microsoft.com/office/officeart/2005/8/layout/chevron1"/>
  </dgm:cxnLst>
  <dgm:bg>
    <a:effectLst>
      <a:glow rad="63500">
        <a:schemeClr val="accent1">
          <a:satMod val="175000"/>
          <a:alpha val="40000"/>
        </a:schemeClr>
      </a:glow>
    </a:effectLst>
  </dgm:bg>
  <dgm:whole>
    <a:effectLst>
      <a:reflection blurRad="6350" stA="52000" endA="300" endPos="35000" dir="5400000" sy="-100000" algn="bl" rotWithShape="0"/>
    </a:effectLst>
  </dgm:whole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C095476-6FBE-4894-B021-DDF89392CEE9}" type="doc">
      <dgm:prSet loTypeId="urn:microsoft.com/office/officeart/2005/8/layout/chevron1" loCatId="process" qsTypeId="urn:microsoft.com/office/officeart/2005/8/quickstyle/simple1" qsCatId="simple" csTypeId="urn:microsoft.com/office/officeart/2005/8/colors/colorful3" csCatId="colorful" phldr="1"/>
      <dgm:spPr>
        <a:scene3d>
          <a:camera prst="orthographicFront"/>
          <a:lightRig rig="sunset" dir="t"/>
        </a:scene3d>
      </dgm:spPr>
    </dgm:pt>
    <dgm:pt modelId="{E34AB20A-E0F5-4028-B169-B18008536A18}">
      <dgm:prSet phldrT="[Text]"/>
      <dgm:spPr>
        <a:gradFill flip="none" rotWithShape="1">
          <a:gsLst>
            <a:gs pos="0">
              <a:schemeClr val="accent4">
                <a:lumMod val="40000"/>
                <a:lumOff val="60000"/>
              </a:schemeClr>
            </a:gs>
            <a:gs pos="46000">
              <a:schemeClr val="accent4">
                <a:lumMod val="95000"/>
                <a:lumOff val="5000"/>
              </a:schemeClr>
            </a:gs>
            <a:gs pos="100000">
              <a:schemeClr val="accent4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  <a:scene3d>
          <a:camera prst="orthographicFront"/>
          <a:lightRig rig="sunset" dir="t"/>
        </a:scene3d>
        <a:sp3d extrusionH="76200" contourW="12700" prstMaterial="metal">
          <a:bevelT w="6350"/>
          <a:bevelB w="101600" prst="riblet"/>
          <a:extrusionClr>
            <a:schemeClr val="tx2">
              <a:lumMod val="90000"/>
            </a:schemeClr>
          </a:extrusionClr>
          <a:contourClr>
            <a:schemeClr val="bg2">
              <a:lumMod val="25000"/>
              <a:lumOff val="75000"/>
            </a:schemeClr>
          </a:contourClr>
        </a:sp3d>
      </dgm:spPr>
      <dgm:t>
        <a:bodyPr/>
        <a:lstStyle/>
        <a:p>
          <a:pPr>
            <a:buSzPts val="1000"/>
            <a:buFont typeface="Courier New" panose="02070309020205020404" pitchFamily="49" charset="0"/>
            <a:buChar char="o"/>
          </a:pPr>
          <a:r>
            <a:rPr lang="en-GB" b="1" dirty="0">
              <a:latin typeface="Times New Roman" panose="02020603050405020304" pitchFamily="18" charset="0"/>
              <a:cs typeface="Mangal" panose="02040503050203030202" pitchFamily="18" charset="0"/>
            </a:rPr>
            <a:t>Data Collection: Collect voice samples</a:t>
          </a:r>
          <a:r>
            <a:rPr lang="en-GB" b="1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rPr>
            <a:t>.</a:t>
          </a:r>
          <a:endParaRPr lang="en-GB" dirty="0"/>
        </a:p>
      </dgm:t>
    </dgm:pt>
    <dgm:pt modelId="{67E6BD10-049D-4292-9F8B-0F31F7A3C864}" type="parTrans" cxnId="{BA330C19-50F9-4061-8EC7-3592806EBB6F}">
      <dgm:prSet/>
      <dgm:spPr/>
      <dgm:t>
        <a:bodyPr/>
        <a:lstStyle/>
        <a:p>
          <a:endParaRPr lang="en-GB"/>
        </a:p>
      </dgm:t>
    </dgm:pt>
    <dgm:pt modelId="{ECBF74EA-AA5B-41A7-B72A-FB19EEA058EC}" type="sibTrans" cxnId="{BA330C19-50F9-4061-8EC7-3592806EBB6F}">
      <dgm:prSet/>
      <dgm:spPr/>
      <dgm:t>
        <a:bodyPr/>
        <a:lstStyle/>
        <a:p>
          <a:endParaRPr lang="en-GB"/>
        </a:p>
      </dgm:t>
    </dgm:pt>
    <dgm:pt modelId="{951C5575-4251-4AD8-B475-5D515A658325}">
      <dgm:prSet phldrT="[Text]"/>
      <dgm:spPr>
        <a:gradFill flip="none" rotWithShape="1">
          <a:gsLst>
            <a:gs pos="0">
              <a:schemeClr val="accent6">
                <a:lumMod val="89000"/>
              </a:schemeClr>
            </a:gs>
            <a:gs pos="23000">
              <a:schemeClr val="accent6">
                <a:lumMod val="89000"/>
              </a:schemeClr>
            </a:gs>
            <a:gs pos="69000">
              <a:schemeClr val="accent6">
                <a:lumMod val="75000"/>
              </a:schemeClr>
            </a:gs>
            <a:gs pos="97000">
              <a:schemeClr val="accent6">
                <a:lumMod val="70000"/>
              </a:schemeClr>
            </a:gs>
          </a:gsLst>
          <a:path path="circle">
            <a:fillToRect l="100000" t="100000"/>
          </a:path>
          <a:tileRect r="-100000" b="-100000"/>
        </a:gradFill>
        <a:scene3d>
          <a:camera prst="orthographicFront"/>
          <a:lightRig rig="sunset" dir="t"/>
        </a:scene3d>
        <a:sp3d extrusionH="76200" contourW="12700" prstMaterial="metal">
          <a:bevelT w="6350"/>
          <a:bevelB w="101600" prst="riblet"/>
          <a:extrusionClr>
            <a:schemeClr val="tx2">
              <a:lumMod val="90000"/>
            </a:schemeClr>
          </a:extrusionClr>
          <a:contourClr>
            <a:schemeClr val="bg2">
              <a:lumMod val="25000"/>
              <a:lumOff val="75000"/>
            </a:schemeClr>
          </a:contourClr>
        </a:sp3d>
      </dgm:spPr>
      <dgm:t>
        <a:bodyPr/>
        <a:lstStyle/>
        <a:p>
          <a:pPr>
            <a:buSzPts val="1000"/>
            <a:buFont typeface="Courier New" panose="02070309020205020404" pitchFamily="49" charset="0"/>
            <a:buChar char="o"/>
          </a:pPr>
          <a:r>
            <a:rPr lang="en-GB" b="1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rPr>
            <a:t>Generation: GANs produce high-quality fake audio.</a:t>
          </a:r>
          <a:endParaRPr lang="en-GB" dirty="0"/>
        </a:p>
      </dgm:t>
    </dgm:pt>
    <dgm:pt modelId="{D30E094B-1F65-410F-90F0-0350630F3455}" type="parTrans" cxnId="{93597EEC-B95B-4D7B-A5B8-A3AE608DBC8A}">
      <dgm:prSet/>
      <dgm:spPr/>
      <dgm:t>
        <a:bodyPr/>
        <a:lstStyle/>
        <a:p>
          <a:endParaRPr lang="en-GB"/>
        </a:p>
      </dgm:t>
    </dgm:pt>
    <dgm:pt modelId="{62735517-1664-4AC2-8824-68C77C44B50D}" type="sibTrans" cxnId="{93597EEC-B95B-4D7B-A5B8-A3AE608DBC8A}">
      <dgm:prSet/>
      <dgm:spPr/>
      <dgm:t>
        <a:bodyPr/>
        <a:lstStyle/>
        <a:p>
          <a:endParaRPr lang="en-GB"/>
        </a:p>
      </dgm:t>
    </dgm:pt>
    <dgm:pt modelId="{71E16D0F-3EEE-4F9F-B653-1A5507B9E062}">
      <dgm:prSet phldrT="[Text]"/>
      <dgm:spPr>
        <a:gradFill flip="none" rotWithShape="1">
          <a:gsLst>
            <a:gs pos="0">
              <a:schemeClr val="accent1">
                <a:lumMod val="40000"/>
                <a:lumOff val="60000"/>
              </a:schemeClr>
            </a:gs>
            <a:gs pos="46000">
              <a:schemeClr val="accent1">
                <a:lumMod val="95000"/>
                <a:lumOff val="5000"/>
              </a:schemeClr>
            </a:gs>
            <a:gs pos="100000">
              <a:schemeClr val="accent1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  <a:scene3d>
          <a:camera prst="orthographicFront"/>
          <a:lightRig rig="sunset" dir="t"/>
        </a:scene3d>
        <a:sp3d extrusionH="76200" contourW="12700" prstMaterial="metal">
          <a:bevelT w="6350"/>
          <a:bevelB w="101600" prst="riblet"/>
          <a:extrusionClr>
            <a:schemeClr val="tx2">
              <a:lumMod val="90000"/>
            </a:schemeClr>
          </a:extrusionClr>
          <a:contourClr>
            <a:schemeClr val="bg2">
              <a:lumMod val="25000"/>
              <a:lumOff val="75000"/>
            </a:schemeClr>
          </a:contourClr>
        </a:sp3d>
      </dgm:spPr>
      <dgm:t>
        <a:bodyPr/>
        <a:lstStyle/>
        <a:p>
          <a:r>
            <a:rPr lang="en-GB" b="1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rPr>
            <a:t>Training: Use Neural networks, </a:t>
          </a:r>
          <a:r>
            <a:rPr lang="en-GB" b="1" dirty="0">
              <a:latin typeface="Times New Roman" panose="02020603050405020304" pitchFamily="18" charset="0"/>
              <a:cs typeface="Mangal" panose="02040503050203030202" pitchFamily="18" charset="0"/>
            </a:rPr>
            <a:t>learn speech patterns</a:t>
          </a:r>
          <a:r>
            <a:rPr lang="en-GB" b="1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rPr>
            <a:t> </a:t>
          </a:r>
          <a:endParaRPr lang="en-GB" dirty="0"/>
        </a:p>
      </dgm:t>
    </dgm:pt>
    <dgm:pt modelId="{957BEE98-5B21-48A1-9C3C-E4131315E90D}" type="parTrans" cxnId="{697024CE-19D8-41E1-8CF7-DDB31BCD9A44}">
      <dgm:prSet/>
      <dgm:spPr/>
      <dgm:t>
        <a:bodyPr/>
        <a:lstStyle/>
        <a:p>
          <a:endParaRPr lang="en-GB"/>
        </a:p>
      </dgm:t>
    </dgm:pt>
    <dgm:pt modelId="{57A431ED-E850-44F3-9B3E-4DC2F435E971}" type="sibTrans" cxnId="{697024CE-19D8-41E1-8CF7-DDB31BCD9A44}">
      <dgm:prSet/>
      <dgm:spPr/>
      <dgm:t>
        <a:bodyPr/>
        <a:lstStyle/>
        <a:p>
          <a:endParaRPr lang="en-GB"/>
        </a:p>
      </dgm:t>
    </dgm:pt>
    <dgm:pt modelId="{C20E8A5D-9194-4357-94D4-6FE0CBA2C130}" type="pres">
      <dgm:prSet presAssocID="{AC095476-6FBE-4894-B021-DDF89392CEE9}" presName="Name0" presStyleCnt="0">
        <dgm:presLayoutVars>
          <dgm:dir/>
          <dgm:animLvl val="lvl"/>
          <dgm:resizeHandles val="exact"/>
        </dgm:presLayoutVars>
      </dgm:prSet>
      <dgm:spPr/>
    </dgm:pt>
    <dgm:pt modelId="{A50D9CA3-1660-47EE-90F3-1AFED81E292E}" type="pres">
      <dgm:prSet presAssocID="{E34AB20A-E0F5-4028-B169-B18008536A18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36DD5191-BFA9-4371-9E1B-7681A142C0F3}" type="pres">
      <dgm:prSet presAssocID="{ECBF74EA-AA5B-41A7-B72A-FB19EEA058EC}" presName="parTxOnlySpace" presStyleCnt="0"/>
      <dgm:spPr>
        <a:scene3d>
          <a:camera prst="orthographicFront"/>
          <a:lightRig rig="sunset" dir="t"/>
        </a:scene3d>
        <a:sp3d extrusionH="76200" contourW="12700" prstMaterial="metal">
          <a:bevelT w="6350"/>
          <a:bevelB w="101600" prst="riblet"/>
          <a:extrusionClr>
            <a:schemeClr val="tx2">
              <a:lumMod val="90000"/>
            </a:schemeClr>
          </a:extrusionClr>
          <a:contourClr>
            <a:schemeClr val="bg2">
              <a:lumMod val="25000"/>
              <a:lumOff val="75000"/>
            </a:schemeClr>
          </a:contourClr>
        </a:sp3d>
      </dgm:spPr>
    </dgm:pt>
    <dgm:pt modelId="{C890C471-DC74-493B-A443-52CF9A8D5538}" type="pres">
      <dgm:prSet presAssocID="{71E16D0F-3EEE-4F9F-B653-1A5507B9E062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1C55C1ED-0A1E-4F17-8297-43B855B060F7}" type="pres">
      <dgm:prSet presAssocID="{57A431ED-E850-44F3-9B3E-4DC2F435E971}" presName="parTxOnlySpace" presStyleCnt="0"/>
      <dgm:spPr>
        <a:scene3d>
          <a:camera prst="orthographicFront"/>
          <a:lightRig rig="sunset" dir="t"/>
        </a:scene3d>
        <a:sp3d extrusionH="76200" contourW="12700" prstMaterial="metal">
          <a:bevelT w="6350"/>
          <a:bevelB w="101600" prst="riblet"/>
          <a:extrusionClr>
            <a:schemeClr val="tx2">
              <a:lumMod val="90000"/>
            </a:schemeClr>
          </a:extrusionClr>
          <a:contourClr>
            <a:schemeClr val="bg2">
              <a:lumMod val="25000"/>
              <a:lumOff val="75000"/>
            </a:schemeClr>
          </a:contourClr>
        </a:sp3d>
      </dgm:spPr>
    </dgm:pt>
    <dgm:pt modelId="{A67A2731-C456-4903-90A1-E7EB376C2DA0}" type="pres">
      <dgm:prSet presAssocID="{951C5575-4251-4AD8-B475-5D515A658325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4236EB09-74B7-4523-95D5-D75C554EA624}" type="presOf" srcId="{AC095476-6FBE-4894-B021-DDF89392CEE9}" destId="{C20E8A5D-9194-4357-94D4-6FE0CBA2C130}" srcOrd="0" destOrd="0" presId="urn:microsoft.com/office/officeart/2005/8/layout/chevron1"/>
    <dgm:cxn modelId="{BA330C19-50F9-4061-8EC7-3592806EBB6F}" srcId="{AC095476-6FBE-4894-B021-DDF89392CEE9}" destId="{E34AB20A-E0F5-4028-B169-B18008536A18}" srcOrd="0" destOrd="0" parTransId="{67E6BD10-049D-4292-9F8B-0F31F7A3C864}" sibTransId="{ECBF74EA-AA5B-41A7-B72A-FB19EEA058EC}"/>
    <dgm:cxn modelId="{2D0DF71F-6B97-478B-978F-B2288B8C86DE}" type="presOf" srcId="{E34AB20A-E0F5-4028-B169-B18008536A18}" destId="{A50D9CA3-1660-47EE-90F3-1AFED81E292E}" srcOrd="0" destOrd="0" presId="urn:microsoft.com/office/officeart/2005/8/layout/chevron1"/>
    <dgm:cxn modelId="{4F6C09A2-EB9C-4FCF-A9FF-D4223AD61FDB}" type="presOf" srcId="{71E16D0F-3EEE-4F9F-B653-1A5507B9E062}" destId="{C890C471-DC74-493B-A443-52CF9A8D5538}" srcOrd="0" destOrd="0" presId="urn:microsoft.com/office/officeart/2005/8/layout/chevron1"/>
    <dgm:cxn modelId="{697024CE-19D8-41E1-8CF7-DDB31BCD9A44}" srcId="{AC095476-6FBE-4894-B021-DDF89392CEE9}" destId="{71E16D0F-3EEE-4F9F-B653-1A5507B9E062}" srcOrd="1" destOrd="0" parTransId="{957BEE98-5B21-48A1-9C3C-E4131315E90D}" sibTransId="{57A431ED-E850-44F3-9B3E-4DC2F435E971}"/>
    <dgm:cxn modelId="{5DEEA9D9-4EA3-4144-868D-A5A2DE507405}" type="presOf" srcId="{951C5575-4251-4AD8-B475-5D515A658325}" destId="{A67A2731-C456-4903-90A1-E7EB376C2DA0}" srcOrd="0" destOrd="0" presId="urn:microsoft.com/office/officeart/2005/8/layout/chevron1"/>
    <dgm:cxn modelId="{93597EEC-B95B-4D7B-A5B8-A3AE608DBC8A}" srcId="{AC095476-6FBE-4894-B021-DDF89392CEE9}" destId="{951C5575-4251-4AD8-B475-5D515A658325}" srcOrd="2" destOrd="0" parTransId="{D30E094B-1F65-410F-90F0-0350630F3455}" sibTransId="{62735517-1664-4AC2-8824-68C77C44B50D}"/>
    <dgm:cxn modelId="{57B1AD88-56CF-4EED-89CA-A26E68F32E3F}" type="presParOf" srcId="{C20E8A5D-9194-4357-94D4-6FE0CBA2C130}" destId="{A50D9CA3-1660-47EE-90F3-1AFED81E292E}" srcOrd="0" destOrd="0" presId="urn:microsoft.com/office/officeart/2005/8/layout/chevron1"/>
    <dgm:cxn modelId="{4A6F8BD4-EBA4-445B-9672-8F763EB6D289}" type="presParOf" srcId="{C20E8A5D-9194-4357-94D4-6FE0CBA2C130}" destId="{36DD5191-BFA9-4371-9E1B-7681A142C0F3}" srcOrd="1" destOrd="0" presId="urn:microsoft.com/office/officeart/2005/8/layout/chevron1"/>
    <dgm:cxn modelId="{3776866A-B886-41D8-9BF9-6FFBA2CE2C45}" type="presParOf" srcId="{C20E8A5D-9194-4357-94D4-6FE0CBA2C130}" destId="{C890C471-DC74-493B-A443-52CF9A8D5538}" srcOrd="2" destOrd="0" presId="urn:microsoft.com/office/officeart/2005/8/layout/chevron1"/>
    <dgm:cxn modelId="{EE0E3299-753B-4646-AE48-E090A9ED1116}" type="presParOf" srcId="{C20E8A5D-9194-4357-94D4-6FE0CBA2C130}" destId="{1C55C1ED-0A1E-4F17-8297-43B855B060F7}" srcOrd="3" destOrd="0" presId="urn:microsoft.com/office/officeart/2005/8/layout/chevron1"/>
    <dgm:cxn modelId="{A2194090-85B6-4038-A7E6-6A12E686F491}" type="presParOf" srcId="{C20E8A5D-9194-4357-94D4-6FE0CBA2C130}" destId="{A67A2731-C456-4903-90A1-E7EB376C2DA0}" srcOrd="4" destOrd="0" presId="urn:microsoft.com/office/officeart/2005/8/layout/chevron1"/>
  </dgm:cxnLst>
  <dgm:bg>
    <a:effectLst>
      <a:glow rad="635000">
        <a:schemeClr val="accent1">
          <a:satMod val="175000"/>
          <a:alpha val="40000"/>
        </a:schemeClr>
      </a:glow>
    </a:effectLst>
  </dgm:bg>
  <dgm:whole>
    <a:effectLst>
      <a:reflection blurRad="6350" stA="52000" endA="300" endPos="35000" dir="5400000" sy="-100000" algn="bl" rotWithShape="0"/>
    </a:effectLst>
  </dgm:whole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C095476-6FBE-4894-B021-DDF89392CEE9}" type="doc">
      <dgm:prSet loTypeId="urn:microsoft.com/office/officeart/2005/8/layout/chevron1" loCatId="process" qsTypeId="urn:microsoft.com/office/officeart/2005/8/quickstyle/simple1" qsCatId="simple" csTypeId="urn:microsoft.com/office/officeart/2005/8/colors/colorful3" csCatId="colorful" phldr="1"/>
      <dgm:spPr/>
    </dgm:pt>
    <dgm:pt modelId="{E34AB20A-E0F5-4028-B169-B18008536A18}">
      <dgm:prSet phldrT="[Text]"/>
      <dgm:spPr>
        <a:gradFill flip="none" rotWithShape="1">
          <a:gsLst>
            <a:gs pos="0">
              <a:schemeClr val="accent4">
                <a:lumMod val="40000"/>
                <a:lumOff val="60000"/>
              </a:schemeClr>
            </a:gs>
            <a:gs pos="46000">
              <a:schemeClr val="accent4">
                <a:lumMod val="95000"/>
                <a:lumOff val="5000"/>
              </a:schemeClr>
            </a:gs>
            <a:gs pos="100000">
              <a:schemeClr val="accent4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</dgm:spPr>
      <dgm:t>
        <a:bodyPr/>
        <a:lstStyle/>
        <a:p>
          <a:pPr>
            <a:buSzPts val="1000"/>
            <a:buFont typeface="Courier New" panose="02070309020205020404" pitchFamily="49" charset="0"/>
            <a:buChar char="o"/>
          </a:pPr>
          <a:r>
            <a:rPr lang="en-GB" b="1" dirty="0">
              <a:latin typeface="Times New Roman" panose="02020603050405020304" pitchFamily="18" charset="0"/>
              <a:cs typeface="Mangal" panose="02040503050203030202" pitchFamily="18" charset="0"/>
            </a:rPr>
            <a:t>Data Collection: Large datasets of images.</a:t>
          </a:r>
          <a:endParaRPr lang="en-GB" dirty="0"/>
        </a:p>
      </dgm:t>
    </dgm:pt>
    <dgm:pt modelId="{67E6BD10-049D-4292-9F8B-0F31F7A3C864}" type="parTrans" cxnId="{BA330C19-50F9-4061-8EC7-3592806EBB6F}">
      <dgm:prSet/>
      <dgm:spPr/>
      <dgm:t>
        <a:bodyPr/>
        <a:lstStyle/>
        <a:p>
          <a:endParaRPr lang="en-GB"/>
        </a:p>
      </dgm:t>
    </dgm:pt>
    <dgm:pt modelId="{ECBF74EA-AA5B-41A7-B72A-FB19EEA058EC}" type="sibTrans" cxnId="{BA330C19-50F9-4061-8EC7-3592806EBB6F}">
      <dgm:prSet/>
      <dgm:spPr/>
      <dgm:t>
        <a:bodyPr/>
        <a:lstStyle/>
        <a:p>
          <a:endParaRPr lang="en-GB"/>
        </a:p>
      </dgm:t>
    </dgm:pt>
    <dgm:pt modelId="{951C5575-4251-4AD8-B475-5D515A658325}">
      <dgm:prSet phldrT="[Text]"/>
      <dgm:spPr>
        <a:gradFill flip="none" rotWithShape="1">
          <a:gsLst>
            <a:gs pos="0">
              <a:schemeClr val="accent6">
                <a:lumMod val="89000"/>
              </a:schemeClr>
            </a:gs>
            <a:gs pos="23000">
              <a:schemeClr val="accent6">
                <a:lumMod val="89000"/>
              </a:schemeClr>
            </a:gs>
            <a:gs pos="69000">
              <a:schemeClr val="accent6">
                <a:lumMod val="75000"/>
              </a:schemeClr>
            </a:gs>
            <a:gs pos="97000">
              <a:schemeClr val="accent6">
                <a:lumMod val="70000"/>
              </a:schemeClr>
            </a:gs>
          </a:gsLst>
          <a:path path="circle">
            <a:fillToRect l="100000" t="100000"/>
          </a:path>
          <a:tileRect r="-100000" b="-100000"/>
        </a:gradFill>
      </dgm:spPr>
      <dgm:t>
        <a:bodyPr/>
        <a:lstStyle/>
        <a:p>
          <a:pPr>
            <a:buSzPts val="1000"/>
            <a:buFont typeface="Courier New" panose="02070309020205020404" pitchFamily="49" charset="0"/>
            <a:buChar char="o"/>
          </a:pPr>
          <a:r>
            <a:rPr lang="en-GB" b="1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rPr>
            <a:t>Generation: GANs produce high-quality fake Images.</a:t>
          </a:r>
          <a:endParaRPr lang="en-GB" dirty="0"/>
        </a:p>
      </dgm:t>
    </dgm:pt>
    <dgm:pt modelId="{D30E094B-1F65-410F-90F0-0350630F3455}" type="parTrans" cxnId="{93597EEC-B95B-4D7B-A5B8-A3AE608DBC8A}">
      <dgm:prSet/>
      <dgm:spPr/>
      <dgm:t>
        <a:bodyPr/>
        <a:lstStyle/>
        <a:p>
          <a:endParaRPr lang="en-GB"/>
        </a:p>
      </dgm:t>
    </dgm:pt>
    <dgm:pt modelId="{62735517-1664-4AC2-8824-68C77C44B50D}" type="sibTrans" cxnId="{93597EEC-B95B-4D7B-A5B8-A3AE608DBC8A}">
      <dgm:prSet/>
      <dgm:spPr/>
      <dgm:t>
        <a:bodyPr/>
        <a:lstStyle/>
        <a:p>
          <a:endParaRPr lang="en-GB"/>
        </a:p>
      </dgm:t>
    </dgm:pt>
    <dgm:pt modelId="{71E16D0F-3EEE-4F9F-B653-1A5507B9E062}">
      <dgm:prSet phldrT="[Text]"/>
      <dgm:spPr>
        <a:gradFill flip="none" rotWithShape="1">
          <a:gsLst>
            <a:gs pos="0">
              <a:schemeClr val="accent1">
                <a:lumMod val="40000"/>
                <a:lumOff val="60000"/>
              </a:schemeClr>
            </a:gs>
            <a:gs pos="46000">
              <a:schemeClr val="accent1">
                <a:lumMod val="95000"/>
                <a:lumOff val="5000"/>
              </a:schemeClr>
            </a:gs>
            <a:gs pos="100000">
              <a:schemeClr val="accent1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</dgm:spPr>
      <dgm:t>
        <a:bodyPr/>
        <a:lstStyle/>
        <a:p>
          <a:r>
            <a:rPr lang="en-GB" b="1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rPr>
            <a:t>Training: </a:t>
          </a:r>
          <a:r>
            <a:rPr lang="en-GB" b="1" dirty="0">
              <a:latin typeface="Times New Roman" panose="02020603050405020304" pitchFamily="18" charset="0"/>
              <a:cs typeface="Mangal" panose="02040503050203030202" pitchFamily="18" charset="0"/>
            </a:rPr>
            <a:t>Neural networks learn real images.</a:t>
          </a:r>
          <a:endParaRPr lang="en-GB" dirty="0"/>
        </a:p>
      </dgm:t>
    </dgm:pt>
    <dgm:pt modelId="{957BEE98-5B21-48A1-9C3C-E4131315E90D}" type="parTrans" cxnId="{697024CE-19D8-41E1-8CF7-DDB31BCD9A44}">
      <dgm:prSet/>
      <dgm:spPr/>
      <dgm:t>
        <a:bodyPr/>
        <a:lstStyle/>
        <a:p>
          <a:endParaRPr lang="en-GB"/>
        </a:p>
      </dgm:t>
    </dgm:pt>
    <dgm:pt modelId="{57A431ED-E850-44F3-9B3E-4DC2F435E971}" type="sibTrans" cxnId="{697024CE-19D8-41E1-8CF7-DDB31BCD9A44}">
      <dgm:prSet/>
      <dgm:spPr/>
      <dgm:t>
        <a:bodyPr/>
        <a:lstStyle/>
        <a:p>
          <a:endParaRPr lang="en-GB"/>
        </a:p>
      </dgm:t>
    </dgm:pt>
    <dgm:pt modelId="{C20E8A5D-9194-4357-94D4-6FE0CBA2C130}" type="pres">
      <dgm:prSet presAssocID="{AC095476-6FBE-4894-B021-DDF89392CEE9}" presName="Name0" presStyleCnt="0">
        <dgm:presLayoutVars>
          <dgm:dir/>
          <dgm:animLvl val="lvl"/>
          <dgm:resizeHandles val="exact"/>
        </dgm:presLayoutVars>
      </dgm:prSet>
      <dgm:spPr/>
    </dgm:pt>
    <dgm:pt modelId="{A50D9CA3-1660-47EE-90F3-1AFED81E292E}" type="pres">
      <dgm:prSet presAssocID="{E34AB20A-E0F5-4028-B169-B18008536A18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36DD5191-BFA9-4371-9E1B-7681A142C0F3}" type="pres">
      <dgm:prSet presAssocID="{ECBF74EA-AA5B-41A7-B72A-FB19EEA058EC}" presName="parTxOnlySpace" presStyleCnt="0"/>
      <dgm:spPr/>
    </dgm:pt>
    <dgm:pt modelId="{C890C471-DC74-493B-A443-52CF9A8D5538}" type="pres">
      <dgm:prSet presAssocID="{71E16D0F-3EEE-4F9F-B653-1A5507B9E062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1C55C1ED-0A1E-4F17-8297-43B855B060F7}" type="pres">
      <dgm:prSet presAssocID="{57A431ED-E850-44F3-9B3E-4DC2F435E971}" presName="parTxOnlySpace" presStyleCnt="0"/>
      <dgm:spPr/>
    </dgm:pt>
    <dgm:pt modelId="{A67A2731-C456-4903-90A1-E7EB376C2DA0}" type="pres">
      <dgm:prSet presAssocID="{951C5575-4251-4AD8-B475-5D515A658325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4236EB09-74B7-4523-95D5-D75C554EA624}" type="presOf" srcId="{AC095476-6FBE-4894-B021-DDF89392CEE9}" destId="{C20E8A5D-9194-4357-94D4-6FE0CBA2C130}" srcOrd="0" destOrd="0" presId="urn:microsoft.com/office/officeart/2005/8/layout/chevron1"/>
    <dgm:cxn modelId="{BA330C19-50F9-4061-8EC7-3592806EBB6F}" srcId="{AC095476-6FBE-4894-B021-DDF89392CEE9}" destId="{E34AB20A-E0F5-4028-B169-B18008536A18}" srcOrd="0" destOrd="0" parTransId="{67E6BD10-049D-4292-9F8B-0F31F7A3C864}" sibTransId="{ECBF74EA-AA5B-41A7-B72A-FB19EEA058EC}"/>
    <dgm:cxn modelId="{2D0DF71F-6B97-478B-978F-B2288B8C86DE}" type="presOf" srcId="{E34AB20A-E0F5-4028-B169-B18008536A18}" destId="{A50D9CA3-1660-47EE-90F3-1AFED81E292E}" srcOrd="0" destOrd="0" presId="urn:microsoft.com/office/officeart/2005/8/layout/chevron1"/>
    <dgm:cxn modelId="{4F6C09A2-EB9C-4FCF-A9FF-D4223AD61FDB}" type="presOf" srcId="{71E16D0F-3EEE-4F9F-B653-1A5507B9E062}" destId="{C890C471-DC74-493B-A443-52CF9A8D5538}" srcOrd="0" destOrd="0" presId="urn:microsoft.com/office/officeart/2005/8/layout/chevron1"/>
    <dgm:cxn modelId="{697024CE-19D8-41E1-8CF7-DDB31BCD9A44}" srcId="{AC095476-6FBE-4894-B021-DDF89392CEE9}" destId="{71E16D0F-3EEE-4F9F-B653-1A5507B9E062}" srcOrd="1" destOrd="0" parTransId="{957BEE98-5B21-48A1-9C3C-E4131315E90D}" sibTransId="{57A431ED-E850-44F3-9B3E-4DC2F435E971}"/>
    <dgm:cxn modelId="{5DEEA9D9-4EA3-4144-868D-A5A2DE507405}" type="presOf" srcId="{951C5575-4251-4AD8-B475-5D515A658325}" destId="{A67A2731-C456-4903-90A1-E7EB376C2DA0}" srcOrd="0" destOrd="0" presId="urn:microsoft.com/office/officeart/2005/8/layout/chevron1"/>
    <dgm:cxn modelId="{93597EEC-B95B-4D7B-A5B8-A3AE608DBC8A}" srcId="{AC095476-6FBE-4894-B021-DDF89392CEE9}" destId="{951C5575-4251-4AD8-B475-5D515A658325}" srcOrd="2" destOrd="0" parTransId="{D30E094B-1F65-410F-90F0-0350630F3455}" sibTransId="{62735517-1664-4AC2-8824-68C77C44B50D}"/>
    <dgm:cxn modelId="{57B1AD88-56CF-4EED-89CA-A26E68F32E3F}" type="presParOf" srcId="{C20E8A5D-9194-4357-94D4-6FE0CBA2C130}" destId="{A50D9CA3-1660-47EE-90F3-1AFED81E292E}" srcOrd="0" destOrd="0" presId="urn:microsoft.com/office/officeart/2005/8/layout/chevron1"/>
    <dgm:cxn modelId="{4A6F8BD4-EBA4-445B-9672-8F763EB6D289}" type="presParOf" srcId="{C20E8A5D-9194-4357-94D4-6FE0CBA2C130}" destId="{36DD5191-BFA9-4371-9E1B-7681A142C0F3}" srcOrd="1" destOrd="0" presId="urn:microsoft.com/office/officeart/2005/8/layout/chevron1"/>
    <dgm:cxn modelId="{3776866A-B886-41D8-9BF9-6FFBA2CE2C45}" type="presParOf" srcId="{C20E8A5D-9194-4357-94D4-6FE0CBA2C130}" destId="{C890C471-DC74-493B-A443-52CF9A8D5538}" srcOrd="2" destOrd="0" presId="urn:microsoft.com/office/officeart/2005/8/layout/chevron1"/>
    <dgm:cxn modelId="{EE0E3299-753B-4646-AE48-E090A9ED1116}" type="presParOf" srcId="{C20E8A5D-9194-4357-94D4-6FE0CBA2C130}" destId="{1C55C1ED-0A1E-4F17-8297-43B855B060F7}" srcOrd="3" destOrd="0" presId="urn:microsoft.com/office/officeart/2005/8/layout/chevron1"/>
    <dgm:cxn modelId="{A2194090-85B6-4038-A7E6-6A12E686F491}" type="presParOf" srcId="{C20E8A5D-9194-4357-94D4-6FE0CBA2C130}" destId="{A67A2731-C456-4903-90A1-E7EB376C2DA0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AC095476-6FBE-4894-B021-DDF89392CEE9}" type="doc">
      <dgm:prSet loTypeId="urn:microsoft.com/office/officeart/2005/8/layout/chevron1" loCatId="process" qsTypeId="urn:microsoft.com/office/officeart/2005/8/quickstyle/simple1" qsCatId="simple" csTypeId="urn:microsoft.com/office/officeart/2005/8/colors/colorful3" csCatId="colorful" phldr="1"/>
      <dgm:spPr/>
    </dgm:pt>
    <dgm:pt modelId="{E34AB20A-E0F5-4028-B169-B18008536A18}">
      <dgm:prSet phldrT="[Text]"/>
      <dgm:spPr>
        <a:gradFill flip="none" rotWithShape="1">
          <a:gsLst>
            <a:gs pos="0">
              <a:schemeClr val="accent4">
                <a:lumMod val="40000"/>
                <a:lumOff val="60000"/>
              </a:schemeClr>
            </a:gs>
            <a:gs pos="46000">
              <a:schemeClr val="accent4">
                <a:lumMod val="95000"/>
                <a:lumOff val="5000"/>
              </a:schemeClr>
            </a:gs>
            <a:gs pos="100000">
              <a:schemeClr val="accent4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</dgm:spPr>
      <dgm:t>
        <a:bodyPr/>
        <a:lstStyle/>
        <a:p>
          <a:pPr>
            <a:buSzPts val="1000"/>
            <a:buFont typeface="Courier New" panose="02070309020205020404" pitchFamily="49" charset="0"/>
            <a:buChar char="o"/>
          </a:pPr>
          <a:r>
            <a:rPr lang="en-GB" b="1" dirty="0">
              <a:latin typeface="Times New Roman" panose="02020603050405020304" pitchFamily="18" charset="0"/>
              <a:cs typeface="Mangal" panose="02040503050203030202" pitchFamily="18" charset="0"/>
            </a:rPr>
            <a:t>Data Collection: Large datasets of text, such as books, articles, and online content.</a:t>
          </a:r>
          <a:endParaRPr lang="en-GB" dirty="0"/>
        </a:p>
      </dgm:t>
    </dgm:pt>
    <dgm:pt modelId="{67E6BD10-049D-4292-9F8B-0F31F7A3C864}" type="parTrans" cxnId="{BA330C19-50F9-4061-8EC7-3592806EBB6F}">
      <dgm:prSet/>
      <dgm:spPr/>
      <dgm:t>
        <a:bodyPr/>
        <a:lstStyle/>
        <a:p>
          <a:endParaRPr lang="en-GB"/>
        </a:p>
      </dgm:t>
    </dgm:pt>
    <dgm:pt modelId="{ECBF74EA-AA5B-41A7-B72A-FB19EEA058EC}" type="sibTrans" cxnId="{BA330C19-50F9-4061-8EC7-3592806EBB6F}">
      <dgm:prSet/>
      <dgm:spPr/>
      <dgm:t>
        <a:bodyPr/>
        <a:lstStyle/>
        <a:p>
          <a:endParaRPr lang="en-GB"/>
        </a:p>
      </dgm:t>
    </dgm:pt>
    <dgm:pt modelId="{951C5575-4251-4AD8-B475-5D515A658325}">
      <dgm:prSet phldrT="[Text]"/>
      <dgm:spPr>
        <a:gradFill flip="none" rotWithShape="1">
          <a:gsLst>
            <a:gs pos="0">
              <a:schemeClr val="accent6">
                <a:lumMod val="89000"/>
              </a:schemeClr>
            </a:gs>
            <a:gs pos="23000">
              <a:schemeClr val="accent6">
                <a:lumMod val="89000"/>
              </a:schemeClr>
            </a:gs>
            <a:gs pos="69000">
              <a:schemeClr val="accent6">
                <a:lumMod val="75000"/>
              </a:schemeClr>
            </a:gs>
            <a:gs pos="97000">
              <a:schemeClr val="accent6">
                <a:lumMod val="70000"/>
              </a:schemeClr>
            </a:gs>
          </a:gsLst>
          <a:path path="circle">
            <a:fillToRect l="100000" t="100000"/>
          </a:path>
          <a:tileRect r="-100000" b="-100000"/>
        </a:gradFill>
      </dgm:spPr>
      <dgm:t>
        <a:bodyPr/>
        <a:lstStyle/>
        <a:p>
          <a:pPr>
            <a:buSzPts val="1000"/>
            <a:buFont typeface="Courier New" panose="02070309020205020404" pitchFamily="49" charset="0"/>
            <a:buChar char="o"/>
          </a:pPr>
          <a:r>
            <a:rPr lang="en-GB" b="1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rPr>
            <a:t>Generation: Created </a:t>
          </a:r>
          <a:r>
            <a:rPr lang="en-IN" b="1" dirty="0">
              <a:solidFill>
                <a:schemeClr val="tx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AI-generated text </a:t>
          </a:r>
          <a:r>
            <a:rPr lang="en-GB" b="1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rPr>
            <a:t> </a:t>
          </a:r>
          <a:endParaRPr lang="en-GB" dirty="0"/>
        </a:p>
      </dgm:t>
    </dgm:pt>
    <dgm:pt modelId="{D30E094B-1F65-410F-90F0-0350630F3455}" type="parTrans" cxnId="{93597EEC-B95B-4D7B-A5B8-A3AE608DBC8A}">
      <dgm:prSet/>
      <dgm:spPr/>
      <dgm:t>
        <a:bodyPr/>
        <a:lstStyle/>
        <a:p>
          <a:endParaRPr lang="en-GB"/>
        </a:p>
      </dgm:t>
    </dgm:pt>
    <dgm:pt modelId="{62735517-1664-4AC2-8824-68C77C44B50D}" type="sibTrans" cxnId="{93597EEC-B95B-4D7B-A5B8-A3AE608DBC8A}">
      <dgm:prSet/>
      <dgm:spPr/>
      <dgm:t>
        <a:bodyPr/>
        <a:lstStyle/>
        <a:p>
          <a:endParaRPr lang="en-GB"/>
        </a:p>
      </dgm:t>
    </dgm:pt>
    <dgm:pt modelId="{71E16D0F-3EEE-4F9F-B653-1A5507B9E062}">
      <dgm:prSet phldrT="[Text]"/>
      <dgm:spPr>
        <a:gradFill flip="none" rotWithShape="1">
          <a:gsLst>
            <a:gs pos="0">
              <a:schemeClr val="accent1">
                <a:lumMod val="40000"/>
                <a:lumOff val="60000"/>
              </a:schemeClr>
            </a:gs>
            <a:gs pos="46000">
              <a:schemeClr val="accent1">
                <a:lumMod val="95000"/>
                <a:lumOff val="5000"/>
              </a:schemeClr>
            </a:gs>
            <a:gs pos="100000">
              <a:schemeClr val="accent1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</dgm:spPr>
      <dgm:t>
        <a:bodyPr/>
        <a:lstStyle/>
        <a:p>
          <a:r>
            <a:rPr lang="en-GB" b="1" dirty="0">
              <a:latin typeface="Times New Roman" panose="02020603050405020304" pitchFamily="18" charset="0"/>
              <a:cs typeface="Mangal" panose="02040503050203030202" pitchFamily="18" charset="0"/>
            </a:rPr>
            <a:t>Training: Language models like GPT, learn patterns, styles from the text data.</a:t>
          </a:r>
          <a:endParaRPr lang="en-GB" dirty="0"/>
        </a:p>
      </dgm:t>
    </dgm:pt>
    <dgm:pt modelId="{957BEE98-5B21-48A1-9C3C-E4131315E90D}" type="parTrans" cxnId="{697024CE-19D8-41E1-8CF7-DDB31BCD9A44}">
      <dgm:prSet/>
      <dgm:spPr/>
      <dgm:t>
        <a:bodyPr/>
        <a:lstStyle/>
        <a:p>
          <a:endParaRPr lang="en-GB"/>
        </a:p>
      </dgm:t>
    </dgm:pt>
    <dgm:pt modelId="{57A431ED-E850-44F3-9B3E-4DC2F435E971}" type="sibTrans" cxnId="{697024CE-19D8-41E1-8CF7-DDB31BCD9A44}">
      <dgm:prSet/>
      <dgm:spPr/>
      <dgm:t>
        <a:bodyPr/>
        <a:lstStyle/>
        <a:p>
          <a:endParaRPr lang="en-GB"/>
        </a:p>
      </dgm:t>
    </dgm:pt>
    <dgm:pt modelId="{C20E8A5D-9194-4357-94D4-6FE0CBA2C130}" type="pres">
      <dgm:prSet presAssocID="{AC095476-6FBE-4894-B021-DDF89392CEE9}" presName="Name0" presStyleCnt="0">
        <dgm:presLayoutVars>
          <dgm:dir/>
          <dgm:animLvl val="lvl"/>
          <dgm:resizeHandles val="exact"/>
        </dgm:presLayoutVars>
      </dgm:prSet>
      <dgm:spPr/>
    </dgm:pt>
    <dgm:pt modelId="{A50D9CA3-1660-47EE-90F3-1AFED81E292E}" type="pres">
      <dgm:prSet presAssocID="{E34AB20A-E0F5-4028-B169-B18008536A18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36DD5191-BFA9-4371-9E1B-7681A142C0F3}" type="pres">
      <dgm:prSet presAssocID="{ECBF74EA-AA5B-41A7-B72A-FB19EEA058EC}" presName="parTxOnlySpace" presStyleCnt="0"/>
      <dgm:spPr/>
    </dgm:pt>
    <dgm:pt modelId="{C890C471-DC74-493B-A443-52CF9A8D5538}" type="pres">
      <dgm:prSet presAssocID="{71E16D0F-3EEE-4F9F-B653-1A5507B9E062}" presName="parTxOnly" presStyleLbl="node1" presStyleIdx="1" presStyleCnt="3" custLinFactNeighborX="-6957" custLinFactNeighborY="-1716">
        <dgm:presLayoutVars>
          <dgm:chMax val="0"/>
          <dgm:chPref val="0"/>
          <dgm:bulletEnabled val="1"/>
        </dgm:presLayoutVars>
      </dgm:prSet>
      <dgm:spPr/>
    </dgm:pt>
    <dgm:pt modelId="{1C55C1ED-0A1E-4F17-8297-43B855B060F7}" type="pres">
      <dgm:prSet presAssocID="{57A431ED-E850-44F3-9B3E-4DC2F435E971}" presName="parTxOnlySpace" presStyleCnt="0"/>
      <dgm:spPr/>
    </dgm:pt>
    <dgm:pt modelId="{A67A2731-C456-4903-90A1-E7EB376C2DA0}" type="pres">
      <dgm:prSet presAssocID="{951C5575-4251-4AD8-B475-5D515A658325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4236EB09-74B7-4523-95D5-D75C554EA624}" type="presOf" srcId="{AC095476-6FBE-4894-B021-DDF89392CEE9}" destId="{C20E8A5D-9194-4357-94D4-6FE0CBA2C130}" srcOrd="0" destOrd="0" presId="urn:microsoft.com/office/officeart/2005/8/layout/chevron1"/>
    <dgm:cxn modelId="{BA330C19-50F9-4061-8EC7-3592806EBB6F}" srcId="{AC095476-6FBE-4894-B021-DDF89392CEE9}" destId="{E34AB20A-E0F5-4028-B169-B18008536A18}" srcOrd="0" destOrd="0" parTransId="{67E6BD10-049D-4292-9F8B-0F31F7A3C864}" sibTransId="{ECBF74EA-AA5B-41A7-B72A-FB19EEA058EC}"/>
    <dgm:cxn modelId="{2D0DF71F-6B97-478B-978F-B2288B8C86DE}" type="presOf" srcId="{E34AB20A-E0F5-4028-B169-B18008536A18}" destId="{A50D9CA3-1660-47EE-90F3-1AFED81E292E}" srcOrd="0" destOrd="0" presId="urn:microsoft.com/office/officeart/2005/8/layout/chevron1"/>
    <dgm:cxn modelId="{4F6C09A2-EB9C-4FCF-A9FF-D4223AD61FDB}" type="presOf" srcId="{71E16D0F-3EEE-4F9F-B653-1A5507B9E062}" destId="{C890C471-DC74-493B-A443-52CF9A8D5538}" srcOrd="0" destOrd="0" presId="urn:microsoft.com/office/officeart/2005/8/layout/chevron1"/>
    <dgm:cxn modelId="{697024CE-19D8-41E1-8CF7-DDB31BCD9A44}" srcId="{AC095476-6FBE-4894-B021-DDF89392CEE9}" destId="{71E16D0F-3EEE-4F9F-B653-1A5507B9E062}" srcOrd="1" destOrd="0" parTransId="{957BEE98-5B21-48A1-9C3C-E4131315E90D}" sibTransId="{57A431ED-E850-44F3-9B3E-4DC2F435E971}"/>
    <dgm:cxn modelId="{5DEEA9D9-4EA3-4144-868D-A5A2DE507405}" type="presOf" srcId="{951C5575-4251-4AD8-B475-5D515A658325}" destId="{A67A2731-C456-4903-90A1-E7EB376C2DA0}" srcOrd="0" destOrd="0" presId="urn:microsoft.com/office/officeart/2005/8/layout/chevron1"/>
    <dgm:cxn modelId="{93597EEC-B95B-4D7B-A5B8-A3AE608DBC8A}" srcId="{AC095476-6FBE-4894-B021-DDF89392CEE9}" destId="{951C5575-4251-4AD8-B475-5D515A658325}" srcOrd="2" destOrd="0" parTransId="{D30E094B-1F65-410F-90F0-0350630F3455}" sibTransId="{62735517-1664-4AC2-8824-68C77C44B50D}"/>
    <dgm:cxn modelId="{57B1AD88-56CF-4EED-89CA-A26E68F32E3F}" type="presParOf" srcId="{C20E8A5D-9194-4357-94D4-6FE0CBA2C130}" destId="{A50D9CA3-1660-47EE-90F3-1AFED81E292E}" srcOrd="0" destOrd="0" presId="urn:microsoft.com/office/officeart/2005/8/layout/chevron1"/>
    <dgm:cxn modelId="{4A6F8BD4-EBA4-445B-9672-8F763EB6D289}" type="presParOf" srcId="{C20E8A5D-9194-4357-94D4-6FE0CBA2C130}" destId="{36DD5191-BFA9-4371-9E1B-7681A142C0F3}" srcOrd="1" destOrd="0" presId="urn:microsoft.com/office/officeart/2005/8/layout/chevron1"/>
    <dgm:cxn modelId="{3776866A-B886-41D8-9BF9-6FFBA2CE2C45}" type="presParOf" srcId="{C20E8A5D-9194-4357-94D4-6FE0CBA2C130}" destId="{C890C471-DC74-493B-A443-52CF9A8D5538}" srcOrd="2" destOrd="0" presId="urn:microsoft.com/office/officeart/2005/8/layout/chevron1"/>
    <dgm:cxn modelId="{EE0E3299-753B-4646-AE48-E090A9ED1116}" type="presParOf" srcId="{C20E8A5D-9194-4357-94D4-6FE0CBA2C130}" destId="{1C55C1ED-0A1E-4F17-8297-43B855B060F7}" srcOrd="3" destOrd="0" presId="urn:microsoft.com/office/officeart/2005/8/layout/chevron1"/>
    <dgm:cxn modelId="{A2194090-85B6-4038-A7E6-6A12E686F491}" type="presParOf" srcId="{C20E8A5D-9194-4357-94D4-6FE0CBA2C130}" destId="{A67A2731-C456-4903-90A1-E7EB376C2DA0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F619A215-E8C3-4911-B35A-81C1801B7F36}" type="doc">
      <dgm:prSet loTypeId="urn:microsoft.com/office/officeart/2005/8/layout/list1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GB"/>
        </a:p>
      </dgm:t>
    </dgm:pt>
    <dgm:pt modelId="{A6941B03-7D15-498F-9CEE-0F1F02866746}">
      <dgm:prSet phldrT="[Text]" custT="1"/>
      <dgm:spPr>
        <a:scene3d>
          <a:camera prst="orthographicFront"/>
          <a:lightRig rig="threePt" dir="t"/>
        </a:scene3d>
        <a:sp3d extrusionH="76200" contourW="12700" prstMaterial="dkEdge">
          <a:bevelT prst="slope"/>
          <a:bevelB w="101600" prst="riblet"/>
          <a:extrusionClr>
            <a:srgbClr val="FF0000"/>
          </a:extrusionClr>
          <a:contourClr>
            <a:schemeClr val="accent4">
              <a:lumMod val="40000"/>
              <a:lumOff val="60000"/>
            </a:schemeClr>
          </a:contourClr>
        </a:sp3d>
      </dgm:spPr>
      <dgm:t>
        <a:bodyPr/>
        <a:lstStyle/>
        <a:p>
          <a:pPr>
            <a:buFont typeface="+mj-lt"/>
            <a:buAutoNum type="arabicPeriod"/>
          </a:pPr>
          <a:r>
            <a:rPr lang="en-GB" sz="2800" b="1" i="1" dirty="0">
              <a:solidFill>
                <a:schemeClr val="accent6">
                  <a:lumMod val="50000"/>
                </a:schemeClr>
              </a:solidFill>
              <a:latin typeface="Times New Roman" panose="02020603050405020304" pitchFamily="18" charset="0"/>
            </a:rPr>
            <a:t>DeepFaceLab</a:t>
          </a:r>
          <a:endParaRPr lang="en-GB" sz="2800" i="1" dirty="0">
            <a:solidFill>
              <a:schemeClr val="accent6">
                <a:lumMod val="50000"/>
              </a:schemeClr>
            </a:solidFill>
          </a:endParaRPr>
        </a:p>
      </dgm:t>
    </dgm:pt>
    <dgm:pt modelId="{B1ED470E-79C7-4B85-8342-2430CD4BAC29}" type="parTrans" cxnId="{6681F438-B08D-4DFC-9309-758447CF4208}">
      <dgm:prSet/>
      <dgm:spPr/>
      <dgm:t>
        <a:bodyPr/>
        <a:lstStyle/>
        <a:p>
          <a:endParaRPr lang="en-GB"/>
        </a:p>
      </dgm:t>
    </dgm:pt>
    <dgm:pt modelId="{56C09D02-4B9C-4B2F-9B05-875F3C84008B}" type="sibTrans" cxnId="{6681F438-B08D-4DFC-9309-758447CF4208}">
      <dgm:prSet/>
      <dgm:spPr/>
      <dgm:t>
        <a:bodyPr/>
        <a:lstStyle/>
        <a:p>
          <a:endParaRPr lang="en-GB"/>
        </a:p>
      </dgm:t>
    </dgm:pt>
    <dgm:pt modelId="{12F5669C-5F92-481C-9E9E-4EF373C0C5EE}">
      <dgm:prSet custT="1"/>
      <dgm:spPr>
        <a:scene3d>
          <a:camera prst="orthographicFront"/>
          <a:lightRig rig="threePt" dir="t"/>
        </a:scene3d>
        <a:sp3d extrusionH="76200" contourW="12700" prstMaterial="dkEdge">
          <a:bevelT prst="slope"/>
          <a:bevelB w="101600" prst="riblet"/>
          <a:extrusionClr>
            <a:srgbClr val="FF0000"/>
          </a:extrusionClr>
          <a:contourClr>
            <a:schemeClr val="accent4">
              <a:lumMod val="40000"/>
              <a:lumOff val="60000"/>
            </a:schemeClr>
          </a:contourClr>
        </a:sp3d>
      </dgm:spPr>
      <dgm:t>
        <a:bodyPr/>
        <a:lstStyle/>
        <a:p>
          <a:r>
            <a:rPr lang="en-GB" sz="2800" b="1" i="1" dirty="0">
              <a:solidFill>
                <a:schemeClr val="accent6">
                  <a:lumMod val="50000"/>
                </a:schemeClr>
              </a:solidFill>
              <a:latin typeface="Times New Roman" panose="02020603050405020304" pitchFamily="18" charset="0"/>
            </a:rPr>
            <a:t>FaceSwap</a:t>
          </a:r>
        </a:p>
      </dgm:t>
    </dgm:pt>
    <dgm:pt modelId="{401E4700-501F-4697-9CA6-1FD72B2253FD}" type="parTrans" cxnId="{17779C7A-55F9-449B-B1D8-EC92763B51D0}">
      <dgm:prSet/>
      <dgm:spPr/>
      <dgm:t>
        <a:bodyPr/>
        <a:lstStyle/>
        <a:p>
          <a:endParaRPr lang="en-GB"/>
        </a:p>
      </dgm:t>
    </dgm:pt>
    <dgm:pt modelId="{9A9D71E2-779B-4637-815C-C4095854EBAE}" type="sibTrans" cxnId="{17779C7A-55F9-449B-B1D8-EC92763B51D0}">
      <dgm:prSet/>
      <dgm:spPr/>
      <dgm:t>
        <a:bodyPr/>
        <a:lstStyle/>
        <a:p>
          <a:endParaRPr lang="en-GB"/>
        </a:p>
      </dgm:t>
    </dgm:pt>
    <dgm:pt modelId="{3403CD2A-097C-4F4E-B273-FDAB91F24450}">
      <dgm:prSet custT="1"/>
      <dgm:spPr>
        <a:scene3d>
          <a:camera prst="orthographicFront"/>
          <a:lightRig rig="threePt" dir="t"/>
        </a:scene3d>
        <a:sp3d extrusionH="76200" contourW="12700" prstMaterial="dkEdge">
          <a:bevelT prst="slope"/>
          <a:bevelB w="101600" prst="riblet"/>
          <a:extrusionClr>
            <a:srgbClr val="FF0000"/>
          </a:extrusionClr>
          <a:contourClr>
            <a:schemeClr val="accent4">
              <a:lumMod val="40000"/>
              <a:lumOff val="60000"/>
            </a:schemeClr>
          </a:contourClr>
        </a:sp3d>
      </dgm:spPr>
      <dgm:t>
        <a:bodyPr/>
        <a:lstStyle/>
        <a:p>
          <a:r>
            <a:rPr lang="en-GB" sz="2800" b="1" i="1" dirty="0">
              <a:solidFill>
                <a:schemeClr val="accent6">
                  <a:lumMod val="50000"/>
                </a:schemeClr>
              </a:solidFill>
              <a:latin typeface="Times New Roman" panose="02020603050405020304" pitchFamily="18" charset="0"/>
            </a:rPr>
            <a:t>FakeApp</a:t>
          </a:r>
          <a:endParaRPr lang="en-GB" sz="2800" b="1" i="1" dirty="0">
            <a:solidFill>
              <a:schemeClr val="accent6">
                <a:lumMod val="50000"/>
              </a:schemeClr>
            </a:solidFill>
            <a:highlight>
              <a:srgbClr val="CCE8DA"/>
            </a:highlight>
            <a:latin typeface="Times New Roman" panose="02020603050405020304" pitchFamily="18" charset="0"/>
            <a:cs typeface="Mangal" panose="02040503050203030202" pitchFamily="18" charset="0"/>
          </a:endParaRPr>
        </a:p>
      </dgm:t>
    </dgm:pt>
    <dgm:pt modelId="{DE39EF0A-1F93-46F4-88A3-22E71FFCD076}" type="parTrans" cxnId="{830FEAFD-49F5-40C6-AA1A-E8C5ED0F04C3}">
      <dgm:prSet/>
      <dgm:spPr/>
      <dgm:t>
        <a:bodyPr/>
        <a:lstStyle/>
        <a:p>
          <a:endParaRPr lang="en-GB"/>
        </a:p>
      </dgm:t>
    </dgm:pt>
    <dgm:pt modelId="{9EE0BB35-924D-4705-80BF-E7A5345CC130}" type="sibTrans" cxnId="{830FEAFD-49F5-40C6-AA1A-E8C5ED0F04C3}">
      <dgm:prSet/>
      <dgm:spPr/>
      <dgm:t>
        <a:bodyPr/>
        <a:lstStyle/>
        <a:p>
          <a:endParaRPr lang="en-GB"/>
        </a:p>
      </dgm:t>
    </dgm:pt>
    <dgm:pt modelId="{4517087B-7C0E-4C53-A108-4A96CA11EEC2}">
      <dgm:prSet custT="1"/>
      <dgm:spPr>
        <a:scene3d>
          <a:camera prst="orthographicFront"/>
          <a:lightRig rig="threePt" dir="t"/>
        </a:scene3d>
        <a:sp3d extrusionH="76200" contourW="12700" prstMaterial="dkEdge">
          <a:bevelT prst="slope"/>
          <a:bevelB w="101600" prst="riblet"/>
          <a:extrusionClr>
            <a:srgbClr val="FF0000"/>
          </a:extrusionClr>
          <a:contourClr>
            <a:schemeClr val="accent4">
              <a:lumMod val="40000"/>
              <a:lumOff val="60000"/>
            </a:schemeClr>
          </a:contourClr>
        </a:sp3d>
      </dgm:spPr>
      <dgm:t>
        <a:bodyPr/>
        <a:lstStyle/>
        <a:p>
          <a:r>
            <a:rPr lang="en-GB" sz="2800" b="1" i="1" dirty="0">
              <a:solidFill>
                <a:schemeClr val="accent6">
                  <a:lumMod val="50000"/>
                </a:schemeClr>
              </a:solidFill>
              <a:latin typeface="Times New Roman" panose="02020603050405020304" pitchFamily="18" charset="0"/>
            </a:rPr>
            <a:t>DeepNude</a:t>
          </a:r>
        </a:p>
      </dgm:t>
    </dgm:pt>
    <dgm:pt modelId="{55AC250B-F068-4DF4-9954-015E7156E557}" type="parTrans" cxnId="{36D57387-C4B9-437D-97AA-DFEE069CC8EE}">
      <dgm:prSet/>
      <dgm:spPr/>
      <dgm:t>
        <a:bodyPr/>
        <a:lstStyle/>
        <a:p>
          <a:endParaRPr lang="en-GB"/>
        </a:p>
      </dgm:t>
    </dgm:pt>
    <dgm:pt modelId="{1DAEEFFE-C9E0-49EB-A062-9E12DA5160D2}" type="sibTrans" cxnId="{36D57387-C4B9-437D-97AA-DFEE069CC8EE}">
      <dgm:prSet/>
      <dgm:spPr/>
      <dgm:t>
        <a:bodyPr/>
        <a:lstStyle/>
        <a:p>
          <a:endParaRPr lang="en-GB"/>
        </a:p>
      </dgm:t>
    </dgm:pt>
    <dgm:pt modelId="{0C9A5F9E-16B8-4333-A970-AAF1B10B284B}">
      <dgm:prSet custT="1"/>
      <dgm:spPr>
        <a:scene3d>
          <a:camera prst="orthographicFront"/>
          <a:lightRig rig="threePt" dir="t"/>
        </a:scene3d>
        <a:sp3d extrusionH="76200" contourW="12700" prstMaterial="dkEdge">
          <a:bevelT prst="slope"/>
          <a:bevelB w="101600" prst="riblet"/>
          <a:extrusionClr>
            <a:srgbClr val="FF0000"/>
          </a:extrusionClr>
          <a:contourClr>
            <a:schemeClr val="accent4">
              <a:lumMod val="40000"/>
              <a:lumOff val="60000"/>
            </a:schemeClr>
          </a:contourClr>
        </a:sp3d>
      </dgm:spPr>
      <dgm:t>
        <a:bodyPr/>
        <a:lstStyle/>
        <a:p>
          <a:r>
            <a:rPr lang="en-GB" sz="2800" b="1" i="1" dirty="0">
              <a:solidFill>
                <a:schemeClr val="accent6">
                  <a:lumMod val="50000"/>
                </a:schemeClr>
              </a:solidFill>
              <a:latin typeface="Times New Roman" panose="02020603050405020304" pitchFamily="18" charset="0"/>
            </a:rPr>
            <a:t>Reface App</a:t>
          </a:r>
        </a:p>
      </dgm:t>
    </dgm:pt>
    <dgm:pt modelId="{164C3EC5-E076-47F1-AA6D-25C52C25BCC7}" type="parTrans" cxnId="{98624EB8-8089-4684-9171-735BE9EBCF98}">
      <dgm:prSet/>
      <dgm:spPr/>
      <dgm:t>
        <a:bodyPr/>
        <a:lstStyle/>
        <a:p>
          <a:endParaRPr lang="en-GB"/>
        </a:p>
      </dgm:t>
    </dgm:pt>
    <dgm:pt modelId="{0BF3A060-D424-4E27-A2B9-46D2D81A22FB}" type="sibTrans" cxnId="{98624EB8-8089-4684-9171-735BE9EBCF98}">
      <dgm:prSet/>
      <dgm:spPr/>
      <dgm:t>
        <a:bodyPr/>
        <a:lstStyle/>
        <a:p>
          <a:endParaRPr lang="en-GB"/>
        </a:p>
      </dgm:t>
    </dgm:pt>
    <dgm:pt modelId="{BA4A3842-7CC1-4056-ACF4-30AAA7A8A404}">
      <dgm:prSet custT="1"/>
      <dgm:spPr>
        <a:scene3d>
          <a:camera prst="orthographicFront"/>
          <a:lightRig rig="threePt" dir="t"/>
        </a:scene3d>
        <a:sp3d extrusionH="76200" contourW="12700" prstMaterial="dkEdge">
          <a:bevelT prst="slope"/>
          <a:bevelB w="101600" prst="riblet"/>
          <a:extrusionClr>
            <a:srgbClr val="FF0000"/>
          </a:extrusionClr>
          <a:contourClr>
            <a:schemeClr val="accent4">
              <a:lumMod val="40000"/>
              <a:lumOff val="60000"/>
            </a:schemeClr>
          </a:contourClr>
        </a:sp3d>
      </dgm:spPr>
      <dgm:t>
        <a:bodyPr/>
        <a:lstStyle/>
        <a:p>
          <a:r>
            <a:rPr lang="en-GB" sz="2800" b="1" i="1" dirty="0">
              <a:solidFill>
                <a:schemeClr val="accent6">
                  <a:lumMod val="50000"/>
                </a:schemeClr>
              </a:solidFill>
              <a:latin typeface="Times New Roman" panose="02020603050405020304" pitchFamily="18" charset="0"/>
            </a:rPr>
            <a:t>GPT-2</a:t>
          </a:r>
        </a:p>
      </dgm:t>
    </dgm:pt>
    <dgm:pt modelId="{52FD6A5A-75EF-47EF-802B-E8C3EE4CB85A}" type="parTrans" cxnId="{D936C570-B06A-4213-BC1F-43309379364B}">
      <dgm:prSet/>
      <dgm:spPr/>
      <dgm:t>
        <a:bodyPr/>
        <a:lstStyle/>
        <a:p>
          <a:endParaRPr lang="en-GB"/>
        </a:p>
      </dgm:t>
    </dgm:pt>
    <dgm:pt modelId="{7FE9376C-0703-4014-8634-864DB0BE8B35}" type="sibTrans" cxnId="{D936C570-B06A-4213-BC1F-43309379364B}">
      <dgm:prSet/>
      <dgm:spPr/>
      <dgm:t>
        <a:bodyPr/>
        <a:lstStyle/>
        <a:p>
          <a:endParaRPr lang="en-GB"/>
        </a:p>
      </dgm:t>
    </dgm:pt>
    <dgm:pt modelId="{CF269D56-18EE-427C-913C-881B1D758CD8}">
      <dgm:prSet custT="1"/>
      <dgm:spPr>
        <a:scene3d>
          <a:camera prst="orthographicFront"/>
          <a:lightRig rig="threePt" dir="t"/>
        </a:scene3d>
        <a:sp3d extrusionH="76200" contourW="12700" prstMaterial="dkEdge">
          <a:bevelT prst="slope"/>
          <a:bevelB w="101600" prst="riblet"/>
          <a:extrusionClr>
            <a:srgbClr val="FF0000"/>
          </a:extrusionClr>
          <a:contourClr>
            <a:schemeClr val="accent4">
              <a:lumMod val="40000"/>
              <a:lumOff val="60000"/>
            </a:schemeClr>
          </a:contourClr>
        </a:sp3d>
      </dgm:spPr>
      <dgm:t>
        <a:bodyPr/>
        <a:lstStyle/>
        <a:p>
          <a:r>
            <a:rPr lang="en-GB" sz="2800" b="1" i="1" dirty="0">
              <a:solidFill>
                <a:schemeClr val="accent6">
                  <a:lumMod val="50000"/>
                </a:schemeClr>
              </a:solidFill>
              <a:latin typeface="Times New Roman" panose="02020603050405020304" pitchFamily="18" charset="0"/>
            </a:rPr>
            <a:t>GPT-3</a:t>
          </a:r>
        </a:p>
      </dgm:t>
    </dgm:pt>
    <dgm:pt modelId="{0E08003A-2ABD-4BE0-8AAB-830083C92496}" type="parTrans" cxnId="{ED59D5EB-4031-4226-8E4C-981BA5D4C24F}">
      <dgm:prSet/>
      <dgm:spPr/>
      <dgm:t>
        <a:bodyPr/>
        <a:lstStyle/>
        <a:p>
          <a:endParaRPr lang="en-GB"/>
        </a:p>
      </dgm:t>
    </dgm:pt>
    <dgm:pt modelId="{124A80F9-0775-49E7-963F-FBF7682FAE45}" type="sibTrans" cxnId="{ED59D5EB-4031-4226-8E4C-981BA5D4C24F}">
      <dgm:prSet/>
      <dgm:spPr/>
      <dgm:t>
        <a:bodyPr/>
        <a:lstStyle/>
        <a:p>
          <a:endParaRPr lang="en-GB"/>
        </a:p>
      </dgm:t>
    </dgm:pt>
    <dgm:pt modelId="{311766A3-7CE2-4C14-8BCF-651A18A7D5F5}">
      <dgm:prSet custT="1"/>
      <dgm:spPr>
        <a:scene3d>
          <a:camera prst="orthographicFront"/>
          <a:lightRig rig="threePt" dir="t"/>
        </a:scene3d>
        <a:sp3d extrusionH="76200" contourW="12700" prstMaterial="dkEdge">
          <a:bevelT prst="slope"/>
          <a:bevelB w="101600" prst="riblet"/>
          <a:extrusionClr>
            <a:srgbClr val="FF0000"/>
          </a:extrusionClr>
          <a:contourClr>
            <a:schemeClr val="accent4">
              <a:lumMod val="40000"/>
              <a:lumOff val="60000"/>
            </a:schemeClr>
          </a:contourClr>
        </a:sp3d>
      </dgm:spPr>
      <dgm:t>
        <a:bodyPr/>
        <a:lstStyle/>
        <a:p>
          <a:r>
            <a:rPr lang="en-IN" sz="2800" b="1" i="1" kern="1200" dirty="0" err="1">
              <a:solidFill>
                <a:srgbClr val="37335B">
                  <a:lumMod val="50000"/>
                </a:srgbClr>
              </a:solidFill>
              <a:latin typeface="Times New Roman" panose="02020603050405020304" pitchFamily="18" charset="0"/>
              <a:ea typeface="+mn-ea"/>
              <a:cs typeface="+mn-cs"/>
            </a:rPr>
            <a:t>iSpeech</a:t>
          </a:r>
          <a:endParaRPr lang="en-GB" sz="2800" b="1" i="1" kern="1200" dirty="0">
            <a:solidFill>
              <a:srgbClr val="37335B">
                <a:lumMod val="50000"/>
              </a:srgbClr>
            </a:solidFill>
            <a:latin typeface="Times New Roman" panose="02020603050405020304" pitchFamily="18" charset="0"/>
            <a:ea typeface="+mn-ea"/>
            <a:cs typeface="+mn-cs"/>
          </a:endParaRPr>
        </a:p>
      </dgm:t>
    </dgm:pt>
    <dgm:pt modelId="{6EC939C0-25D1-43D9-B9F0-CB52A89864DB}" type="parTrans" cxnId="{5474597E-2685-4BBA-A864-FC97FDA58B53}">
      <dgm:prSet/>
      <dgm:spPr/>
    </dgm:pt>
    <dgm:pt modelId="{711485D3-27BA-4329-AD7C-4F47FA7816CF}" type="sibTrans" cxnId="{5474597E-2685-4BBA-A864-FC97FDA58B53}">
      <dgm:prSet/>
      <dgm:spPr/>
    </dgm:pt>
    <dgm:pt modelId="{F0A851DC-8A45-4C91-ABCB-1348B1213206}" type="pres">
      <dgm:prSet presAssocID="{F619A215-E8C3-4911-B35A-81C1801B7F36}" presName="linear" presStyleCnt="0">
        <dgm:presLayoutVars>
          <dgm:dir/>
          <dgm:animLvl val="lvl"/>
          <dgm:resizeHandles val="exact"/>
        </dgm:presLayoutVars>
      </dgm:prSet>
      <dgm:spPr/>
    </dgm:pt>
    <dgm:pt modelId="{DB85C013-D2B8-4C15-8106-2044ED954199}" type="pres">
      <dgm:prSet presAssocID="{A6941B03-7D15-498F-9CEE-0F1F02866746}" presName="parentLin" presStyleCnt="0"/>
      <dgm:spPr>
        <a:scene3d>
          <a:camera prst="orthographicFront"/>
          <a:lightRig rig="threePt" dir="t"/>
        </a:scene3d>
        <a:sp3d extrusionH="76200" contourW="12700" prstMaterial="dkEdge">
          <a:bevelT prst="slope"/>
          <a:bevelB w="101600" prst="riblet"/>
          <a:extrusionClr>
            <a:srgbClr val="FF0000"/>
          </a:extrusionClr>
          <a:contourClr>
            <a:schemeClr val="accent4">
              <a:lumMod val="40000"/>
              <a:lumOff val="60000"/>
            </a:schemeClr>
          </a:contourClr>
        </a:sp3d>
      </dgm:spPr>
    </dgm:pt>
    <dgm:pt modelId="{585B9D95-C6EE-4803-8A43-DB8FDCD2DFE2}" type="pres">
      <dgm:prSet presAssocID="{A6941B03-7D15-498F-9CEE-0F1F02866746}" presName="parentLeftMargin" presStyleLbl="node1" presStyleIdx="0" presStyleCnt="8"/>
      <dgm:spPr/>
    </dgm:pt>
    <dgm:pt modelId="{E27C2208-CD7A-4D41-B66F-DCB431C85011}" type="pres">
      <dgm:prSet presAssocID="{A6941B03-7D15-498F-9CEE-0F1F02866746}" presName="parentText" presStyleLbl="node1" presStyleIdx="0" presStyleCnt="8">
        <dgm:presLayoutVars>
          <dgm:chMax val="0"/>
          <dgm:bulletEnabled val="1"/>
        </dgm:presLayoutVars>
      </dgm:prSet>
      <dgm:spPr/>
    </dgm:pt>
    <dgm:pt modelId="{307F14CB-0212-44E9-A11B-52C504A72003}" type="pres">
      <dgm:prSet presAssocID="{A6941B03-7D15-498F-9CEE-0F1F02866746}" presName="negativeSpace" presStyleCnt="0"/>
      <dgm:spPr>
        <a:scene3d>
          <a:camera prst="orthographicFront"/>
          <a:lightRig rig="threePt" dir="t"/>
        </a:scene3d>
        <a:sp3d extrusionH="76200" contourW="12700" prstMaterial="dkEdge">
          <a:bevelT prst="slope"/>
          <a:bevelB w="101600" prst="riblet"/>
          <a:extrusionClr>
            <a:srgbClr val="FF0000"/>
          </a:extrusionClr>
          <a:contourClr>
            <a:schemeClr val="accent4">
              <a:lumMod val="40000"/>
              <a:lumOff val="60000"/>
            </a:schemeClr>
          </a:contourClr>
        </a:sp3d>
      </dgm:spPr>
    </dgm:pt>
    <dgm:pt modelId="{E96EA4F9-0209-4D65-BC3D-B971E968F7F1}" type="pres">
      <dgm:prSet presAssocID="{A6941B03-7D15-498F-9CEE-0F1F02866746}" presName="childText" presStyleLbl="conFgAcc1" presStyleIdx="0" presStyleCnt="8">
        <dgm:presLayoutVars>
          <dgm:bulletEnabled val="1"/>
        </dgm:presLayoutVars>
      </dgm:prSet>
      <dgm:spPr>
        <a:scene3d>
          <a:camera prst="orthographicFront"/>
          <a:lightRig rig="threePt" dir="t"/>
        </a:scene3d>
        <a:sp3d extrusionH="76200" contourW="12700" prstMaterial="dkEdge">
          <a:bevelT prst="slope"/>
          <a:bevelB w="101600" prst="riblet"/>
          <a:extrusionClr>
            <a:srgbClr val="FF0000"/>
          </a:extrusionClr>
          <a:contourClr>
            <a:schemeClr val="accent4">
              <a:lumMod val="40000"/>
              <a:lumOff val="60000"/>
            </a:schemeClr>
          </a:contourClr>
        </a:sp3d>
      </dgm:spPr>
    </dgm:pt>
    <dgm:pt modelId="{F7E78B2F-0D38-4995-9E10-1F9F7CA658A8}" type="pres">
      <dgm:prSet presAssocID="{56C09D02-4B9C-4B2F-9B05-875F3C84008B}" presName="spaceBetweenRectangles" presStyleCnt="0"/>
      <dgm:spPr>
        <a:scene3d>
          <a:camera prst="orthographicFront"/>
          <a:lightRig rig="threePt" dir="t"/>
        </a:scene3d>
        <a:sp3d extrusionH="76200" contourW="12700" prstMaterial="dkEdge">
          <a:bevelT prst="slope"/>
          <a:bevelB w="101600" prst="riblet"/>
          <a:extrusionClr>
            <a:srgbClr val="FF0000"/>
          </a:extrusionClr>
          <a:contourClr>
            <a:schemeClr val="accent4">
              <a:lumMod val="40000"/>
              <a:lumOff val="60000"/>
            </a:schemeClr>
          </a:contourClr>
        </a:sp3d>
      </dgm:spPr>
    </dgm:pt>
    <dgm:pt modelId="{76AF7F8D-E046-4AB7-A6F3-B6CFDD9A39BD}" type="pres">
      <dgm:prSet presAssocID="{12F5669C-5F92-481C-9E9E-4EF373C0C5EE}" presName="parentLin" presStyleCnt="0"/>
      <dgm:spPr>
        <a:scene3d>
          <a:camera prst="orthographicFront"/>
          <a:lightRig rig="threePt" dir="t"/>
        </a:scene3d>
        <a:sp3d extrusionH="76200" contourW="12700" prstMaterial="dkEdge">
          <a:bevelT prst="slope"/>
          <a:bevelB w="101600" prst="riblet"/>
          <a:extrusionClr>
            <a:srgbClr val="FF0000"/>
          </a:extrusionClr>
          <a:contourClr>
            <a:schemeClr val="accent4">
              <a:lumMod val="40000"/>
              <a:lumOff val="60000"/>
            </a:schemeClr>
          </a:contourClr>
        </a:sp3d>
      </dgm:spPr>
    </dgm:pt>
    <dgm:pt modelId="{3D02D400-1407-4F8D-98D6-73A074E533B9}" type="pres">
      <dgm:prSet presAssocID="{12F5669C-5F92-481C-9E9E-4EF373C0C5EE}" presName="parentLeftMargin" presStyleLbl="node1" presStyleIdx="0" presStyleCnt="8"/>
      <dgm:spPr/>
    </dgm:pt>
    <dgm:pt modelId="{34F99203-7577-479E-A3DD-23A306BB3D94}" type="pres">
      <dgm:prSet presAssocID="{12F5669C-5F92-481C-9E9E-4EF373C0C5EE}" presName="parentText" presStyleLbl="node1" presStyleIdx="1" presStyleCnt="8">
        <dgm:presLayoutVars>
          <dgm:chMax val="0"/>
          <dgm:bulletEnabled val="1"/>
        </dgm:presLayoutVars>
      </dgm:prSet>
      <dgm:spPr/>
    </dgm:pt>
    <dgm:pt modelId="{274599CA-E3FF-4860-8DA8-F76600935E52}" type="pres">
      <dgm:prSet presAssocID="{12F5669C-5F92-481C-9E9E-4EF373C0C5EE}" presName="negativeSpace" presStyleCnt="0"/>
      <dgm:spPr>
        <a:scene3d>
          <a:camera prst="orthographicFront"/>
          <a:lightRig rig="threePt" dir="t"/>
        </a:scene3d>
        <a:sp3d extrusionH="76200" contourW="12700" prstMaterial="dkEdge">
          <a:bevelT prst="slope"/>
          <a:bevelB w="101600" prst="riblet"/>
          <a:extrusionClr>
            <a:srgbClr val="FF0000"/>
          </a:extrusionClr>
          <a:contourClr>
            <a:schemeClr val="accent4">
              <a:lumMod val="40000"/>
              <a:lumOff val="60000"/>
            </a:schemeClr>
          </a:contourClr>
        </a:sp3d>
      </dgm:spPr>
    </dgm:pt>
    <dgm:pt modelId="{24C6C677-3226-4F61-8C2C-E746F404ABAC}" type="pres">
      <dgm:prSet presAssocID="{12F5669C-5F92-481C-9E9E-4EF373C0C5EE}" presName="childText" presStyleLbl="conFgAcc1" presStyleIdx="1" presStyleCnt="8">
        <dgm:presLayoutVars>
          <dgm:bulletEnabled val="1"/>
        </dgm:presLayoutVars>
      </dgm:prSet>
      <dgm:spPr>
        <a:scene3d>
          <a:camera prst="orthographicFront"/>
          <a:lightRig rig="threePt" dir="t"/>
        </a:scene3d>
        <a:sp3d extrusionH="76200" contourW="12700" prstMaterial="dkEdge">
          <a:bevelT prst="slope"/>
          <a:bevelB w="101600" prst="riblet"/>
          <a:extrusionClr>
            <a:srgbClr val="FF0000"/>
          </a:extrusionClr>
          <a:contourClr>
            <a:schemeClr val="accent4">
              <a:lumMod val="40000"/>
              <a:lumOff val="60000"/>
            </a:schemeClr>
          </a:contourClr>
        </a:sp3d>
      </dgm:spPr>
    </dgm:pt>
    <dgm:pt modelId="{2C7E8EFE-6F72-4C75-8AE4-605A656830F3}" type="pres">
      <dgm:prSet presAssocID="{9A9D71E2-779B-4637-815C-C4095854EBAE}" presName="spaceBetweenRectangles" presStyleCnt="0"/>
      <dgm:spPr>
        <a:scene3d>
          <a:camera prst="orthographicFront"/>
          <a:lightRig rig="threePt" dir="t"/>
        </a:scene3d>
        <a:sp3d extrusionH="76200" contourW="12700" prstMaterial="dkEdge">
          <a:bevelT prst="slope"/>
          <a:bevelB w="101600" prst="riblet"/>
          <a:extrusionClr>
            <a:srgbClr val="FF0000"/>
          </a:extrusionClr>
          <a:contourClr>
            <a:schemeClr val="accent4">
              <a:lumMod val="40000"/>
              <a:lumOff val="60000"/>
            </a:schemeClr>
          </a:contourClr>
        </a:sp3d>
      </dgm:spPr>
    </dgm:pt>
    <dgm:pt modelId="{C063BFB1-40F6-41A2-8B27-E2E833F99CCE}" type="pres">
      <dgm:prSet presAssocID="{3403CD2A-097C-4F4E-B273-FDAB91F24450}" presName="parentLin" presStyleCnt="0"/>
      <dgm:spPr>
        <a:scene3d>
          <a:camera prst="orthographicFront"/>
          <a:lightRig rig="threePt" dir="t"/>
        </a:scene3d>
        <a:sp3d extrusionH="76200" contourW="12700" prstMaterial="dkEdge">
          <a:bevelT prst="slope"/>
          <a:bevelB w="101600" prst="riblet"/>
          <a:extrusionClr>
            <a:srgbClr val="FF0000"/>
          </a:extrusionClr>
          <a:contourClr>
            <a:schemeClr val="accent4">
              <a:lumMod val="40000"/>
              <a:lumOff val="60000"/>
            </a:schemeClr>
          </a:contourClr>
        </a:sp3d>
      </dgm:spPr>
    </dgm:pt>
    <dgm:pt modelId="{91745065-BA97-4327-B99F-3FFA4ADD9B6B}" type="pres">
      <dgm:prSet presAssocID="{3403CD2A-097C-4F4E-B273-FDAB91F24450}" presName="parentLeftMargin" presStyleLbl="node1" presStyleIdx="1" presStyleCnt="8"/>
      <dgm:spPr/>
    </dgm:pt>
    <dgm:pt modelId="{F43525AE-0B18-44C1-B5C6-D5F313E813B7}" type="pres">
      <dgm:prSet presAssocID="{3403CD2A-097C-4F4E-B273-FDAB91F24450}" presName="parentText" presStyleLbl="node1" presStyleIdx="2" presStyleCnt="8">
        <dgm:presLayoutVars>
          <dgm:chMax val="0"/>
          <dgm:bulletEnabled val="1"/>
        </dgm:presLayoutVars>
      </dgm:prSet>
      <dgm:spPr/>
    </dgm:pt>
    <dgm:pt modelId="{8AA5A8E0-4E67-490B-B582-DF6C20A3FB84}" type="pres">
      <dgm:prSet presAssocID="{3403CD2A-097C-4F4E-B273-FDAB91F24450}" presName="negativeSpace" presStyleCnt="0"/>
      <dgm:spPr>
        <a:scene3d>
          <a:camera prst="orthographicFront"/>
          <a:lightRig rig="threePt" dir="t"/>
        </a:scene3d>
        <a:sp3d extrusionH="76200" contourW="12700" prstMaterial="dkEdge">
          <a:bevelT prst="slope"/>
          <a:bevelB w="101600" prst="riblet"/>
          <a:extrusionClr>
            <a:srgbClr val="FF0000"/>
          </a:extrusionClr>
          <a:contourClr>
            <a:schemeClr val="accent4">
              <a:lumMod val="40000"/>
              <a:lumOff val="60000"/>
            </a:schemeClr>
          </a:contourClr>
        </a:sp3d>
      </dgm:spPr>
    </dgm:pt>
    <dgm:pt modelId="{DE6F7CB2-BECF-4904-BB36-A1A8B41EF3A4}" type="pres">
      <dgm:prSet presAssocID="{3403CD2A-097C-4F4E-B273-FDAB91F24450}" presName="childText" presStyleLbl="conFgAcc1" presStyleIdx="2" presStyleCnt="8">
        <dgm:presLayoutVars>
          <dgm:bulletEnabled val="1"/>
        </dgm:presLayoutVars>
      </dgm:prSet>
      <dgm:spPr>
        <a:ln cap="sq">
          <a:solidFill>
            <a:srgbClr val="C00000">
              <a:alpha val="94000"/>
            </a:srgbClr>
          </a:solidFill>
          <a:bevel/>
        </a:ln>
        <a:scene3d>
          <a:camera prst="orthographicFront"/>
          <a:lightRig rig="threePt" dir="t"/>
        </a:scene3d>
        <a:sp3d extrusionH="76200" contourW="12700" prstMaterial="dkEdge">
          <a:bevelT prst="slope"/>
          <a:bevelB w="101600" prst="riblet"/>
          <a:extrusionClr>
            <a:srgbClr val="FF0000"/>
          </a:extrusionClr>
          <a:contourClr>
            <a:schemeClr val="accent4">
              <a:lumMod val="40000"/>
              <a:lumOff val="60000"/>
            </a:schemeClr>
          </a:contourClr>
        </a:sp3d>
      </dgm:spPr>
    </dgm:pt>
    <dgm:pt modelId="{6688141B-0020-4241-A443-489688772819}" type="pres">
      <dgm:prSet presAssocID="{9EE0BB35-924D-4705-80BF-E7A5345CC130}" presName="spaceBetweenRectangles" presStyleCnt="0"/>
      <dgm:spPr>
        <a:scene3d>
          <a:camera prst="orthographicFront"/>
          <a:lightRig rig="threePt" dir="t"/>
        </a:scene3d>
        <a:sp3d extrusionH="76200" contourW="12700" prstMaterial="dkEdge">
          <a:bevelT prst="slope"/>
          <a:bevelB w="101600" prst="riblet"/>
          <a:extrusionClr>
            <a:srgbClr val="FF0000"/>
          </a:extrusionClr>
          <a:contourClr>
            <a:schemeClr val="accent4">
              <a:lumMod val="40000"/>
              <a:lumOff val="60000"/>
            </a:schemeClr>
          </a:contourClr>
        </a:sp3d>
      </dgm:spPr>
    </dgm:pt>
    <dgm:pt modelId="{628C064D-5846-4D71-9A97-14642E988A31}" type="pres">
      <dgm:prSet presAssocID="{4517087B-7C0E-4C53-A108-4A96CA11EEC2}" presName="parentLin" presStyleCnt="0"/>
      <dgm:spPr>
        <a:scene3d>
          <a:camera prst="orthographicFront"/>
          <a:lightRig rig="threePt" dir="t"/>
        </a:scene3d>
        <a:sp3d extrusionH="76200" contourW="12700" prstMaterial="dkEdge">
          <a:bevelT prst="slope"/>
          <a:bevelB w="101600" prst="riblet"/>
          <a:extrusionClr>
            <a:srgbClr val="FF0000"/>
          </a:extrusionClr>
          <a:contourClr>
            <a:schemeClr val="accent4">
              <a:lumMod val="40000"/>
              <a:lumOff val="60000"/>
            </a:schemeClr>
          </a:contourClr>
        </a:sp3d>
      </dgm:spPr>
    </dgm:pt>
    <dgm:pt modelId="{F0B0D3D3-880F-4920-9ECA-86364E086A69}" type="pres">
      <dgm:prSet presAssocID="{4517087B-7C0E-4C53-A108-4A96CA11EEC2}" presName="parentLeftMargin" presStyleLbl="node1" presStyleIdx="2" presStyleCnt="8"/>
      <dgm:spPr/>
    </dgm:pt>
    <dgm:pt modelId="{099701A4-5326-4187-88F3-11BD8349E9EB}" type="pres">
      <dgm:prSet presAssocID="{4517087B-7C0E-4C53-A108-4A96CA11EEC2}" presName="parentText" presStyleLbl="node1" presStyleIdx="3" presStyleCnt="8">
        <dgm:presLayoutVars>
          <dgm:chMax val="0"/>
          <dgm:bulletEnabled val="1"/>
        </dgm:presLayoutVars>
      </dgm:prSet>
      <dgm:spPr/>
    </dgm:pt>
    <dgm:pt modelId="{F2D90053-2E82-41E8-BA2D-AEF97F6EE214}" type="pres">
      <dgm:prSet presAssocID="{4517087B-7C0E-4C53-A108-4A96CA11EEC2}" presName="negativeSpace" presStyleCnt="0"/>
      <dgm:spPr>
        <a:scene3d>
          <a:camera prst="orthographicFront"/>
          <a:lightRig rig="threePt" dir="t"/>
        </a:scene3d>
        <a:sp3d extrusionH="76200" contourW="12700" prstMaterial="dkEdge">
          <a:bevelT prst="slope"/>
          <a:bevelB w="101600" prst="riblet"/>
          <a:extrusionClr>
            <a:srgbClr val="FF0000"/>
          </a:extrusionClr>
          <a:contourClr>
            <a:schemeClr val="accent4">
              <a:lumMod val="40000"/>
              <a:lumOff val="60000"/>
            </a:schemeClr>
          </a:contourClr>
        </a:sp3d>
      </dgm:spPr>
    </dgm:pt>
    <dgm:pt modelId="{9E85F9E0-2D0C-49AE-856C-557CCC321A0F}" type="pres">
      <dgm:prSet presAssocID="{4517087B-7C0E-4C53-A108-4A96CA11EEC2}" presName="childText" presStyleLbl="conFgAcc1" presStyleIdx="3" presStyleCnt="8">
        <dgm:presLayoutVars>
          <dgm:bulletEnabled val="1"/>
        </dgm:presLayoutVars>
      </dgm:prSet>
      <dgm:spPr>
        <a:scene3d>
          <a:camera prst="orthographicFront"/>
          <a:lightRig rig="threePt" dir="t"/>
        </a:scene3d>
        <a:sp3d extrusionH="76200" contourW="12700" prstMaterial="dkEdge">
          <a:bevelT prst="slope"/>
          <a:bevelB w="101600" prst="riblet"/>
          <a:extrusionClr>
            <a:srgbClr val="FF0000"/>
          </a:extrusionClr>
          <a:contourClr>
            <a:schemeClr val="accent4">
              <a:lumMod val="40000"/>
              <a:lumOff val="60000"/>
            </a:schemeClr>
          </a:contourClr>
        </a:sp3d>
      </dgm:spPr>
    </dgm:pt>
    <dgm:pt modelId="{C21A4D4B-D747-4A7A-B236-BB3DED528C46}" type="pres">
      <dgm:prSet presAssocID="{1DAEEFFE-C9E0-49EB-A062-9E12DA5160D2}" presName="spaceBetweenRectangles" presStyleCnt="0"/>
      <dgm:spPr>
        <a:scene3d>
          <a:camera prst="orthographicFront"/>
          <a:lightRig rig="threePt" dir="t"/>
        </a:scene3d>
        <a:sp3d extrusionH="76200" contourW="12700" prstMaterial="dkEdge">
          <a:bevelT prst="slope"/>
          <a:bevelB w="101600" prst="riblet"/>
          <a:extrusionClr>
            <a:srgbClr val="FF0000"/>
          </a:extrusionClr>
          <a:contourClr>
            <a:schemeClr val="accent4">
              <a:lumMod val="40000"/>
              <a:lumOff val="60000"/>
            </a:schemeClr>
          </a:contourClr>
        </a:sp3d>
      </dgm:spPr>
    </dgm:pt>
    <dgm:pt modelId="{BFA390B7-E85D-4FE2-966F-C4F68EC09D00}" type="pres">
      <dgm:prSet presAssocID="{0C9A5F9E-16B8-4333-A970-AAF1B10B284B}" presName="parentLin" presStyleCnt="0"/>
      <dgm:spPr>
        <a:scene3d>
          <a:camera prst="orthographicFront"/>
          <a:lightRig rig="threePt" dir="t"/>
        </a:scene3d>
        <a:sp3d extrusionH="76200" contourW="12700" prstMaterial="dkEdge">
          <a:bevelT prst="slope"/>
          <a:bevelB w="101600" prst="riblet"/>
          <a:extrusionClr>
            <a:srgbClr val="FF0000"/>
          </a:extrusionClr>
          <a:contourClr>
            <a:schemeClr val="accent4">
              <a:lumMod val="40000"/>
              <a:lumOff val="60000"/>
            </a:schemeClr>
          </a:contourClr>
        </a:sp3d>
      </dgm:spPr>
    </dgm:pt>
    <dgm:pt modelId="{2721F3EB-6F1B-4375-9515-B9A0EF3636C4}" type="pres">
      <dgm:prSet presAssocID="{0C9A5F9E-16B8-4333-A970-AAF1B10B284B}" presName="parentLeftMargin" presStyleLbl="node1" presStyleIdx="3" presStyleCnt="8"/>
      <dgm:spPr/>
    </dgm:pt>
    <dgm:pt modelId="{3FDB6924-5712-4E2B-A3EF-73E5A10A579B}" type="pres">
      <dgm:prSet presAssocID="{0C9A5F9E-16B8-4333-A970-AAF1B10B284B}" presName="parentText" presStyleLbl="node1" presStyleIdx="4" presStyleCnt="8">
        <dgm:presLayoutVars>
          <dgm:chMax val="0"/>
          <dgm:bulletEnabled val="1"/>
        </dgm:presLayoutVars>
      </dgm:prSet>
      <dgm:spPr/>
    </dgm:pt>
    <dgm:pt modelId="{CC1C8E8D-DD29-4C98-8C69-1E4091417383}" type="pres">
      <dgm:prSet presAssocID="{0C9A5F9E-16B8-4333-A970-AAF1B10B284B}" presName="negativeSpace" presStyleCnt="0"/>
      <dgm:spPr>
        <a:scene3d>
          <a:camera prst="orthographicFront"/>
          <a:lightRig rig="threePt" dir="t"/>
        </a:scene3d>
        <a:sp3d extrusionH="76200" contourW="12700" prstMaterial="dkEdge">
          <a:bevelT prst="slope"/>
          <a:bevelB w="101600" prst="riblet"/>
          <a:extrusionClr>
            <a:srgbClr val="FF0000"/>
          </a:extrusionClr>
          <a:contourClr>
            <a:schemeClr val="accent4">
              <a:lumMod val="40000"/>
              <a:lumOff val="60000"/>
            </a:schemeClr>
          </a:contourClr>
        </a:sp3d>
      </dgm:spPr>
    </dgm:pt>
    <dgm:pt modelId="{AB598E77-30FD-438E-A7C1-5541ED09B04A}" type="pres">
      <dgm:prSet presAssocID="{0C9A5F9E-16B8-4333-A970-AAF1B10B284B}" presName="childText" presStyleLbl="conFgAcc1" presStyleIdx="4" presStyleCnt="8">
        <dgm:presLayoutVars>
          <dgm:bulletEnabled val="1"/>
        </dgm:presLayoutVars>
      </dgm:prSet>
      <dgm:spPr>
        <a:scene3d>
          <a:camera prst="orthographicFront"/>
          <a:lightRig rig="threePt" dir="t"/>
        </a:scene3d>
        <a:sp3d extrusionH="76200" contourW="12700" prstMaterial="dkEdge">
          <a:bevelT prst="slope"/>
          <a:bevelB w="101600" prst="riblet"/>
          <a:extrusionClr>
            <a:srgbClr val="FF0000"/>
          </a:extrusionClr>
          <a:contourClr>
            <a:schemeClr val="accent4">
              <a:lumMod val="40000"/>
              <a:lumOff val="60000"/>
            </a:schemeClr>
          </a:contourClr>
        </a:sp3d>
      </dgm:spPr>
    </dgm:pt>
    <dgm:pt modelId="{B5CC5DDE-E1CA-4228-863C-E9F26AF984F3}" type="pres">
      <dgm:prSet presAssocID="{0BF3A060-D424-4E27-A2B9-46D2D81A22FB}" presName="spaceBetweenRectangles" presStyleCnt="0"/>
      <dgm:spPr>
        <a:scene3d>
          <a:camera prst="orthographicFront"/>
          <a:lightRig rig="threePt" dir="t"/>
        </a:scene3d>
        <a:sp3d extrusionH="76200" contourW="12700" prstMaterial="dkEdge">
          <a:bevelT prst="slope"/>
          <a:bevelB w="101600" prst="riblet"/>
          <a:extrusionClr>
            <a:srgbClr val="FF0000"/>
          </a:extrusionClr>
          <a:contourClr>
            <a:schemeClr val="accent4">
              <a:lumMod val="40000"/>
              <a:lumOff val="60000"/>
            </a:schemeClr>
          </a:contourClr>
        </a:sp3d>
      </dgm:spPr>
    </dgm:pt>
    <dgm:pt modelId="{4259A48C-8EE9-4BD3-BFA9-B6F0C19754E4}" type="pres">
      <dgm:prSet presAssocID="{311766A3-7CE2-4C14-8BCF-651A18A7D5F5}" presName="parentLin" presStyleCnt="0"/>
      <dgm:spPr/>
    </dgm:pt>
    <dgm:pt modelId="{5F84C0BD-E45E-40C8-A279-9F84AF88471C}" type="pres">
      <dgm:prSet presAssocID="{311766A3-7CE2-4C14-8BCF-651A18A7D5F5}" presName="parentLeftMargin" presStyleLbl="node1" presStyleIdx="4" presStyleCnt="8"/>
      <dgm:spPr/>
    </dgm:pt>
    <dgm:pt modelId="{30DB95C9-17B5-4777-8AF8-03FFED636B06}" type="pres">
      <dgm:prSet presAssocID="{311766A3-7CE2-4C14-8BCF-651A18A7D5F5}" presName="parentText" presStyleLbl="node1" presStyleIdx="5" presStyleCnt="8">
        <dgm:presLayoutVars>
          <dgm:chMax val="0"/>
          <dgm:bulletEnabled val="1"/>
        </dgm:presLayoutVars>
      </dgm:prSet>
      <dgm:spPr/>
    </dgm:pt>
    <dgm:pt modelId="{A299821F-073B-4DAD-9273-BCD87DF1F327}" type="pres">
      <dgm:prSet presAssocID="{311766A3-7CE2-4C14-8BCF-651A18A7D5F5}" presName="negativeSpace" presStyleCnt="0"/>
      <dgm:spPr/>
    </dgm:pt>
    <dgm:pt modelId="{A1BEDFF8-8710-4766-9AA4-3A7B802D44C6}" type="pres">
      <dgm:prSet presAssocID="{311766A3-7CE2-4C14-8BCF-651A18A7D5F5}" presName="childText" presStyleLbl="conFgAcc1" presStyleIdx="5" presStyleCnt="8">
        <dgm:presLayoutVars>
          <dgm:bulletEnabled val="1"/>
        </dgm:presLayoutVars>
      </dgm:prSet>
      <dgm:spPr/>
    </dgm:pt>
    <dgm:pt modelId="{C5C78728-8912-4913-A963-F6384DD8BE12}" type="pres">
      <dgm:prSet presAssocID="{711485D3-27BA-4329-AD7C-4F47FA7816CF}" presName="spaceBetweenRectangles" presStyleCnt="0"/>
      <dgm:spPr/>
    </dgm:pt>
    <dgm:pt modelId="{85D7555E-E4D3-41AD-A9A4-50A6DE881C8A}" type="pres">
      <dgm:prSet presAssocID="{BA4A3842-7CC1-4056-ACF4-30AAA7A8A404}" presName="parentLin" presStyleCnt="0"/>
      <dgm:spPr/>
    </dgm:pt>
    <dgm:pt modelId="{008A20A6-6A14-4C9D-BD33-19A2715950CB}" type="pres">
      <dgm:prSet presAssocID="{BA4A3842-7CC1-4056-ACF4-30AAA7A8A404}" presName="parentLeftMargin" presStyleLbl="node1" presStyleIdx="5" presStyleCnt="8"/>
      <dgm:spPr/>
    </dgm:pt>
    <dgm:pt modelId="{8F4F7BEF-20F6-45A6-BE40-40E7A5BBB935}" type="pres">
      <dgm:prSet presAssocID="{BA4A3842-7CC1-4056-ACF4-30AAA7A8A404}" presName="parentText" presStyleLbl="node1" presStyleIdx="6" presStyleCnt="8">
        <dgm:presLayoutVars>
          <dgm:chMax val="0"/>
          <dgm:bulletEnabled val="1"/>
        </dgm:presLayoutVars>
      </dgm:prSet>
      <dgm:spPr/>
    </dgm:pt>
    <dgm:pt modelId="{A65453B5-2712-426D-96AF-E5D7E71A205B}" type="pres">
      <dgm:prSet presAssocID="{BA4A3842-7CC1-4056-ACF4-30AAA7A8A404}" presName="negativeSpace" presStyleCnt="0"/>
      <dgm:spPr/>
    </dgm:pt>
    <dgm:pt modelId="{0CEA715C-D17F-4FCD-837D-3278C226B4E3}" type="pres">
      <dgm:prSet presAssocID="{BA4A3842-7CC1-4056-ACF4-30AAA7A8A404}" presName="childText" presStyleLbl="conFgAcc1" presStyleIdx="6" presStyleCnt="8">
        <dgm:presLayoutVars>
          <dgm:bulletEnabled val="1"/>
        </dgm:presLayoutVars>
      </dgm:prSet>
      <dgm:spPr/>
    </dgm:pt>
    <dgm:pt modelId="{7350D844-45AA-42C9-A9E0-37904ED6AF15}" type="pres">
      <dgm:prSet presAssocID="{7FE9376C-0703-4014-8634-864DB0BE8B35}" presName="spaceBetweenRectangles" presStyleCnt="0"/>
      <dgm:spPr/>
    </dgm:pt>
    <dgm:pt modelId="{010E010D-A7AB-4635-85C6-058C387C7774}" type="pres">
      <dgm:prSet presAssocID="{CF269D56-18EE-427C-913C-881B1D758CD8}" presName="parentLin" presStyleCnt="0"/>
      <dgm:spPr/>
    </dgm:pt>
    <dgm:pt modelId="{5BDA03D4-3666-4327-9E5F-CA4FE5DE4D32}" type="pres">
      <dgm:prSet presAssocID="{CF269D56-18EE-427C-913C-881B1D758CD8}" presName="parentLeftMargin" presStyleLbl="node1" presStyleIdx="6" presStyleCnt="8"/>
      <dgm:spPr/>
    </dgm:pt>
    <dgm:pt modelId="{F6C164D4-736F-48E0-A557-D7AF0D46293A}" type="pres">
      <dgm:prSet presAssocID="{CF269D56-18EE-427C-913C-881B1D758CD8}" presName="parentText" presStyleLbl="node1" presStyleIdx="7" presStyleCnt="8">
        <dgm:presLayoutVars>
          <dgm:chMax val="0"/>
          <dgm:bulletEnabled val="1"/>
        </dgm:presLayoutVars>
      </dgm:prSet>
      <dgm:spPr/>
    </dgm:pt>
    <dgm:pt modelId="{4F61EE9E-6911-453D-9FB6-A8B02701018E}" type="pres">
      <dgm:prSet presAssocID="{CF269D56-18EE-427C-913C-881B1D758CD8}" presName="negativeSpace" presStyleCnt="0"/>
      <dgm:spPr/>
    </dgm:pt>
    <dgm:pt modelId="{7107313D-C8F1-4A06-9456-E87128D79019}" type="pres">
      <dgm:prSet presAssocID="{CF269D56-18EE-427C-913C-881B1D758CD8}" presName="childText" presStyleLbl="conFgAcc1" presStyleIdx="7" presStyleCnt="8">
        <dgm:presLayoutVars>
          <dgm:bulletEnabled val="1"/>
        </dgm:presLayoutVars>
      </dgm:prSet>
      <dgm:spPr/>
    </dgm:pt>
  </dgm:ptLst>
  <dgm:cxnLst>
    <dgm:cxn modelId="{5EC86D0B-812B-41D7-8870-9DA8E8C1C2BC}" type="presOf" srcId="{BA4A3842-7CC1-4056-ACF4-30AAA7A8A404}" destId="{008A20A6-6A14-4C9D-BD33-19A2715950CB}" srcOrd="0" destOrd="0" presId="urn:microsoft.com/office/officeart/2005/8/layout/list1"/>
    <dgm:cxn modelId="{AE5C0E16-DA09-4A65-A61B-D751FBB235B8}" type="presOf" srcId="{F619A215-E8C3-4911-B35A-81C1801B7F36}" destId="{F0A851DC-8A45-4C91-ABCB-1348B1213206}" srcOrd="0" destOrd="0" presId="urn:microsoft.com/office/officeart/2005/8/layout/list1"/>
    <dgm:cxn modelId="{31E29F1A-9601-4124-811F-AA9289BC388C}" type="presOf" srcId="{0C9A5F9E-16B8-4333-A970-AAF1B10B284B}" destId="{3FDB6924-5712-4E2B-A3EF-73E5A10A579B}" srcOrd="1" destOrd="0" presId="urn:microsoft.com/office/officeart/2005/8/layout/list1"/>
    <dgm:cxn modelId="{CAC1EB24-52BF-401D-B296-FBF1A434165E}" type="presOf" srcId="{CF269D56-18EE-427C-913C-881B1D758CD8}" destId="{5BDA03D4-3666-4327-9E5F-CA4FE5DE4D32}" srcOrd="0" destOrd="0" presId="urn:microsoft.com/office/officeart/2005/8/layout/list1"/>
    <dgm:cxn modelId="{A9B1F824-6FD4-47C4-9C85-ADAD3BB30421}" type="presOf" srcId="{12F5669C-5F92-481C-9E9E-4EF373C0C5EE}" destId="{34F99203-7577-479E-A3DD-23A306BB3D94}" srcOrd="1" destOrd="0" presId="urn:microsoft.com/office/officeart/2005/8/layout/list1"/>
    <dgm:cxn modelId="{2A10942C-3294-42C3-8A4C-B76A3D01BA09}" type="presOf" srcId="{4517087B-7C0E-4C53-A108-4A96CA11EEC2}" destId="{099701A4-5326-4187-88F3-11BD8349E9EB}" srcOrd="1" destOrd="0" presId="urn:microsoft.com/office/officeart/2005/8/layout/list1"/>
    <dgm:cxn modelId="{6681F438-B08D-4DFC-9309-758447CF4208}" srcId="{F619A215-E8C3-4911-B35A-81C1801B7F36}" destId="{A6941B03-7D15-498F-9CEE-0F1F02866746}" srcOrd="0" destOrd="0" parTransId="{B1ED470E-79C7-4B85-8342-2430CD4BAC29}" sibTransId="{56C09D02-4B9C-4B2F-9B05-875F3C84008B}"/>
    <dgm:cxn modelId="{5538E343-F8C5-4391-93E0-CE3E6F8313D7}" type="presOf" srcId="{3403CD2A-097C-4F4E-B273-FDAB91F24450}" destId="{91745065-BA97-4327-B99F-3FFA4ADD9B6B}" srcOrd="0" destOrd="0" presId="urn:microsoft.com/office/officeart/2005/8/layout/list1"/>
    <dgm:cxn modelId="{B1DF8745-3F1F-4936-9A3D-700309245660}" type="presOf" srcId="{0C9A5F9E-16B8-4333-A970-AAF1B10B284B}" destId="{2721F3EB-6F1B-4375-9515-B9A0EF3636C4}" srcOrd="0" destOrd="0" presId="urn:microsoft.com/office/officeart/2005/8/layout/list1"/>
    <dgm:cxn modelId="{703AA247-FA52-45A3-B058-F95B5C9A00E7}" type="presOf" srcId="{311766A3-7CE2-4C14-8BCF-651A18A7D5F5}" destId="{5F84C0BD-E45E-40C8-A279-9F84AF88471C}" srcOrd="0" destOrd="0" presId="urn:microsoft.com/office/officeart/2005/8/layout/list1"/>
    <dgm:cxn modelId="{D936C570-B06A-4213-BC1F-43309379364B}" srcId="{F619A215-E8C3-4911-B35A-81C1801B7F36}" destId="{BA4A3842-7CC1-4056-ACF4-30AAA7A8A404}" srcOrd="6" destOrd="0" parTransId="{52FD6A5A-75EF-47EF-802B-E8C3EE4CB85A}" sibTransId="{7FE9376C-0703-4014-8634-864DB0BE8B35}"/>
    <dgm:cxn modelId="{17779C7A-55F9-449B-B1D8-EC92763B51D0}" srcId="{F619A215-E8C3-4911-B35A-81C1801B7F36}" destId="{12F5669C-5F92-481C-9E9E-4EF373C0C5EE}" srcOrd="1" destOrd="0" parTransId="{401E4700-501F-4697-9CA6-1FD72B2253FD}" sibTransId="{9A9D71E2-779B-4637-815C-C4095854EBAE}"/>
    <dgm:cxn modelId="{5474597E-2685-4BBA-A864-FC97FDA58B53}" srcId="{F619A215-E8C3-4911-B35A-81C1801B7F36}" destId="{311766A3-7CE2-4C14-8BCF-651A18A7D5F5}" srcOrd="5" destOrd="0" parTransId="{6EC939C0-25D1-43D9-B9F0-CB52A89864DB}" sibTransId="{711485D3-27BA-4329-AD7C-4F47FA7816CF}"/>
    <dgm:cxn modelId="{36D57387-C4B9-437D-97AA-DFEE069CC8EE}" srcId="{F619A215-E8C3-4911-B35A-81C1801B7F36}" destId="{4517087B-7C0E-4C53-A108-4A96CA11EEC2}" srcOrd="3" destOrd="0" parTransId="{55AC250B-F068-4DF4-9954-015E7156E557}" sibTransId="{1DAEEFFE-C9E0-49EB-A062-9E12DA5160D2}"/>
    <dgm:cxn modelId="{A99CD78C-7060-4946-BBA3-E4EBBB78F8E7}" type="presOf" srcId="{12F5669C-5F92-481C-9E9E-4EF373C0C5EE}" destId="{3D02D400-1407-4F8D-98D6-73A074E533B9}" srcOrd="0" destOrd="0" presId="urn:microsoft.com/office/officeart/2005/8/layout/list1"/>
    <dgm:cxn modelId="{EB7B6090-4D94-484C-9EEB-F757212C4A33}" type="presOf" srcId="{4517087B-7C0E-4C53-A108-4A96CA11EEC2}" destId="{F0B0D3D3-880F-4920-9ECA-86364E086A69}" srcOrd="0" destOrd="0" presId="urn:microsoft.com/office/officeart/2005/8/layout/list1"/>
    <dgm:cxn modelId="{E391F4A7-2B2F-4611-A179-C8734EC17A98}" type="presOf" srcId="{CF269D56-18EE-427C-913C-881B1D758CD8}" destId="{F6C164D4-736F-48E0-A557-D7AF0D46293A}" srcOrd="1" destOrd="0" presId="urn:microsoft.com/office/officeart/2005/8/layout/list1"/>
    <dgm:cxn modelId="{8B04EBB2-7AE5-457D-A1B6-7B83E153F1AF}" type="presOf" srcId="{3403CD2A-097C-4F4E-B273-FDAB91F24450}" destId="{F43525AE-0B18-44C1-B5C6-D5F313E813B7}" srcOrd="1" destOrd="0" presId="urn:microsoft.com/office/officeart/2005/8/layout/list1"/>
    <dgm:cxn modelId="{98624EB8-8089-4684-9171-735BE9EBCF98}" srcId="{F619A215-E8C3-4911-B35A-81C1801B7F36}" destId="{0C9A5F9E-16B8-4333-A970-AAF1B10B284B}" srcOrd="4" destOrd="0" parTransId="{164C3EC5-E076-47F1-AA6D-25C52C25BCC7}" sibTransId="{0BF3A060-D424-4E27-A2B9-46D2D81A22FB}"/>
    <dgm:cxn modelId="{432891CB-1DA5-4F37-B717-57DAC3D9605D}" type="presOf" srcId="{A6941B03-7D15-498F-9CEE-0F1F02866746}" destId="{585B9D95-C6EE-4803-8A43-DB8FDCD2DFE2}" srcOrd="0" destOrd="0" presId="urn:microsoft.com/office/officeart/2005/8/layout/list1"/>
    <dgm:cxn modelId="{FBF981E2-A808-4D5B-8B7C-482CC4A7AB9B}" type="presOf" srcId="{BA4A3842-7CC1-4056-ACF4-30AAA7A8A404}" destId="{8F4F7BEF-20F6-45A6-BE40-40E7A5BBB935}" srcOrd="1" destOrd="0" presId="urn:microsoft.com/office/officeart/2005/8/layout/list1"/>
    <dgm:cxn modelId="{E97536E3-596A-4C32-83F7-A85BCCBC2437}" type="presOf" srcId="{311766A3-7CE2-4C14-8BCF-651A18A7D5F5}" destId="{30DB95C9-17B5-4777-8AF8-03FFED636B06}" srcOrd="1" destOrd="0" presId="urn:microsoft.com/office/officeart/2005/8/layout/list1"/>
    <dgm:cxn modelId="{ED59D5EB-4031-4226-8E4C-981BA5D4C24F}" srcId="{F619A215-E8C3-4911-B35A-81C1801B7F36}" destId="{CF269D56-18EE-427C-913C-881B1D758CD8}" srcOrd="7" destOrd="0" parTransId="{0E08003A-2ABD-4BE0-8AAB-830083C92496}" sibTransId="{124A80F9-0775-49E7-963F-FBF7682FAE45}"/>
    <dgm:cxn modelId="{5C1067F7-4B49-49E4-A9FE-1E413E2B70DE}" type="presOf" srcId="{A6941B03-7D15-498F-9CEE-0F1F02866746}" destId="{E27C2208-CD7A-4D41-B66F-DCB431C85011}" srcOrd="1" destOrd="0" presId="urn:microsoft.com/office/officeart/2005/8/layout/list1"/>
    <dgm:cxn modelId="{830FEAFD-49F5-40C6-AA1A-E8C5ED0F04C3}" srcId="{F619A215-E8C3-4911-B35A-81C1801B7F36}" destId="{3403CD2A-097C-4F4E-B273-FDAB91F24450}" srcOrd="2" destOrd="0" parTransId="{DE39EF0A-1F93-46F4-88A3-22E71FFCD076}" sibTransId="{9EE0BB35-924D-4705-80BF-E7A5345CC130}"/>
    <dgm:cxn modelId="{1D24E6E2-3FE9-4201-A64D-7B0A8C6C20BD}" type="presParOf" srcId="{F0A851DC-8A45-4C91-ABCB-1348B1213206}" destId="{DB85C013-D2B8-4C15-8106-2044ED954199}" srcOrd="0" destOrd="0" presId="urn:microsoft.com/office/officeart/2005/8/layout/list1"/>
    <dgm:cxn modelId="{D4803C2B-8B1C-4067-AD4D-EBD6A406D4B4}" type="presParOf" srcId="{DB85C013-D2B8-4C15-8106-2044ED954199}" destId="{585B9D95-C6EE-4803-8A43-DB8FDCD2DFE2}" srcOrd="0" destOrd="0" presId="urn:microsoft.com/office/officeart/2005/8/layout/list1"/>
    <dgm:cxn modelId="{4FFCE3AF-1DE7-47D5-AD72-455F3F893CE1}" type="presParOf" srcId="{DB85C013-D2B8-4C15-8106-2044ED954199}" destId="{E27C2208-CD7A-4D41-B66F-DCB431C85011}" srcOrd="1" destOrd="0" presId="urn:microsoft.com/office/officeart/2005/8/layout/list1"/>
    <dgm:cxn modelId="{057034B9-9854-4E1E-A8B2-6DD75BC5E589}" type="presParOf" srcId="{F0A851DC-8A45-4C91-ABCB-1348B1213206}" destId="{307F14CB-0212-44E9-A11B-52C504A72003}" srcOrd="1" destOrd="0" presId="urn:microsoft.com/office/officeart/2005/8/layout/list1"/>
    <dgm:cxn modelId="{F481D359-2411-41EA-9842-847E3528C5A6}" type="presParOf" srcId="{F0A851DC-8A45-4C91-ABCB-1348B1213206}" destId="{E96EA4F9-0209-4D65-BC3D-B971E968F7F1}" srcOrd="2" destOrd="0" presId="urn:microsoft.com/office/officeart/2005/8/layout/list1"/>
    <dgm:cxn modelId="{F0A512D1-B311-4760-BE6E-B6403FF8D7E1}" type="presParOf" srcId="{F0A851DC-8A45-4C91-ABCB-1348B1213206}" destId="{F7E78B2F-0D38-4995-9E10-1F9F7CA658A8}" srcOrd="3" destOrd="0" presId="urn:microsoft.com/office/officeart/2005/8/layout/list1"/>
    <dgm:cxn modelId="{423B26F9-82E8-4914-9602-5C11EBCFBE9E}" type="presParOf" srcId="{F0A851DC-8A45-4C91-ABCB-1348B1213206}" destId="{76AF7F8D-E046-4AB7-A6F3-B6CFDD9A39BD}" srcOrd="4" destOrd="0" presId="urn:microsoft.com/office/officeart/2005/8/layout/list1"/>
    <dgm:cxn modelId="{8E3D8812-0F4E-43E4-8B27-85F9269ADC82}" type="presParOf" srcId="{76AF7F8D-E046-4AB7-A6F3-B6CFDD9A39BD}" destId="{3D02D400-1407-4F8D-98D6-73A074E533B9}" srcOrd="0" destOrd="0" presId="urn:microsoft.com/office/officeart/2005/8/layout/list1"/>
    <dgm:cxn modelId="{23D4C5F5-C40E-4CB4-9772-575514E972DA}" type="presParOf" srcId="{76AF7F8D-E046-4AB7-A6F3-B6CFDD9A39BD}" destId="{34F99203-7577-479E-A3DD-23A306BB3D94}" srcOrd="1" destOrd="0" presId="urn:microsoft.com/office/officeart/2005/8/layout/list1"/>
    <dgm:cxn modelId="{32125954-CE56-47E1-8702-26E810686B2A}" type="presParOf" srcId="{F0A851DC-8A45-4C91-ABCB-1348B1213206}" destId="{274599CA-E3FF-4860-8DA8-F76600935E52}" srcOrd="5" destOrd="0" presId="urn:microsoft.com/office/officeart/2005/8/layout/list1"/>
    <dgm:cxn modelId="{980EAE6A-CD3E-4347-8715-F650A2A3ABE5}" type="presParOf" srcId="{F0A851DC-8A45-4C91-ABCB-1348B1213206}" destId="{24C6C677-3226-4F61-8C2C-E746F404ABAC}" srcOrd="6" destOrd="0" presId="urn:microsoft.com/office/officeart/2005/8/layout/list1"/>
    <dgm:cxn modelId="{023BFA77-365F-4F67-AF5B-27BD7F01ACCF}" type="presParOf" srcId="{F0A851DC-8A45-4C91-ABCB-1348B1213206}" destId="{2C7E8EFE-6F72-4C75-8AE4-605A656830F3}" srcOrd="7" destOrd="0" presId="urn:microsoft.com/office/officeart/2005/8/layout/list1"/>
    <dgm:cxn modelId="{84C738D1-4BE4-40A8-B55C-156208E56CAC}" type="presParOf" srcId="{F0A851DC-8A45-4C91-ABCB-1348B1213206}" destId="{C063BFB1-40F6-41A2-8B27-E2E833F99CCE}" srcOrd="8" destOrd="0" presId="urn:microsoft.com/office/officeart/2005/8/layout/list1"/>
    <dgm:cxn modelId="{E3732564-6C76-4B1A-8DD5-36E217A56B32}" type="presParOf" srcId="{C063BFB1-40F6-41A2-8B27-E2E833F99CCE}" destId="{91745065-BA97-4327-B99F-3FFA4ADD9B6B}" srcOrd="0" destOrd="0" presId="urn:microsoft.com/office/officeart/2005/8/layout/list1"/>
    <dgm:cxn modelId="{F67B1A55-A4D0-41FA-A1DC-F3A2AC9737D1}" type="presParOf" srcId="{C063BFB1-40F6-41A2-8B27-E2E833F99CCE}" destId="{F43525AE-0B18-44C1-B5C6-D5F313E813B7}" srcOrd="1" destOrd="0" presId="urn:microsoft.com/office/officeart/2005/8/layout/list1"/>
    <dgm:cxn modelId="{BD5ECA7E-FE66-47A4-93D9-698623D8A472}" type="presParOf" srcId="{F0A851DC-8A45-4C91-ABCB-1348B1213206}" destId="{8AA5A8E0-4E67-490B-B582-DF6C20A3FB84}" srcOrd="9" destOrd="0" presId="urn:microsoft.com/office/officeart/2005/8/layout/list1"/>
    <dgm:cxn modelId="{7C373E96-DC26-4723-AF6A-FF8235E5BC95}" type="presParOf" srcId="{F0A851DC-8A45-4C91-ABCB-1348B1213206}" destId="{DE6F7CB2-BECF-4904-BB36-A1A8B41EF3A4}" srcOrd="10" destOrd="0" presId="urn:microsoft.com/office/officeart/2005/8/layout/list1"/>
    <dgm:cxn modelId="{4EEA03F5-5979-48F5-8B73-D04D6A2368D5}" type="presParOf" srcId="{F0A851DC-8A45-4C91-ABCB-1348B1213206}" destId="{6688141B-0020-4241-A443-489688772819}" srcOrd="11" destOrd="0" presId="urn:microsoft.com/office/officeart/2005/8/layout/list1"/>
    <dgm:cxn modelId="{327BA873-55E0-423D-8C40-35DAAEC6E9B0}" type="presParOf" srcId="{F0A851DC-8A45-4C91-ABCB-1348B1213206}" destId="{628C064D-5846-4D71-9A97-14642E988A31}" srcOrd="12" destOrd="0" presId="urn:microsoft.com/office/officeart/2005/8/layout/list1"/>
    <dgm:cxn modelId="{647F885D-BA40-4F0A-8C1F-32F980DE0B9D}" type="presParOf" srcId="{628C064D-5846-4D71-9A97-14642E988A31}" destId="{F0B0D3D3-880F-4920-9ECA-86364E086A69}" srcOrd="0" destOrd="0" presId="urn:microsoft.com/office/officeart/2005/8/layout/list1"/>
    <dgm:cxn modelId="{9D99A4F9-22FC-40D4-AAA0-0CF9B0208896}" type="presParOf" srcId="{628C064D-5846-4D71-9A97-14642E988A31}" destId="{099701A4-5326-4187-88F3-11BD8349E9EB}" srcOrd="1" destOrd="0" presId="urn:microsoft.com/office/officeart/2005/8/layout/list1"/>
    <dgm:cxn modelId="{3B25D910-5F23-4878-B995-3779673EF690}" type="presParOf" srcId="{F0A851DC-8A45-4C91-ABCB-1348B1213206}" destId="{F2D90053-2E82-41E8-BA2D-AEF97F6EE214}" srcOrd="13" destOrd="0" presId="urn:microsoft.com/office/officeart/2005/8/layout/list1"/>
    <dgm:cxn modelId="{20CA0B93-1034-48C8-B0C8-ADE4A8CAC4C7}" type="presParOf" srcId="{F0A851DC-8A45-4C91-ABCB-1348B1213206}" destId="{9E85F9E0-2D0C-49AE-856C-557CCC321A0F}" srcOrd="14" destOrd="0" presId="urn:microsoft.com/office/officeart/2005/8/layout/list1"/>
    <dgm:cxn modelId="{9D5C72B7-4D57-4C75-A79F-280289F2C374}" type="presParOf" srcId="{F0A851DC-8A45-4C91-ABCB-1348B1213206}" destId="{C21A4D4B-D747-4A7A-B236-BB3DED528C46}" srcOrd="15" destOrd="0" presId="urn:microsoft.com/office/officeart/2005/8/layout/list1"/>
    <dgm:cxn modelId="{B8B34942-DCC0-460A-806E-8BF5C43C4099}" type="presParOf" srcId="{F0A851DC-8A45-4C91-ABCB-1348B1213206}" destId="{BFA390B7-E85D-4FE2-966F-C4F68EC09D00}" srcOrd="16" destOrd="0" presId="urn:microsoft.com/office/officeart/2005/8/layout/list1"/>
    <dgm:cxn modelId="{96557ABA-68F2-4116-8F6D-E650B70B236F}" type="presParOf" srcId="{BFA390B7-E85D-4FE2-966F-C4F68EC09D00}" destId="{2721F3EB-6F1B-4375-9515-B9A0EF3636C4}" srcOrd="0" destOrd="0" presId="urn:microsoft.com/office/officeart/2005/8/layout/list1"/>
    <dgm:cxn modelId="{194A1FC3-E917-41D2-93BD-2D301D874281}" type="presParOf" srcId="{BFA390B7-E85D-4FE2-966F-C4F68EC09D00}" destId="{3FDB6924-5712-4E2B-A3EF-73E5A10A579B}" srcOrd="1" destOrd="0" presId="urn:microsoft.com/office/officeart/2005/8/layout/list1"/>
    <dgm:cxn modelId="{C97A3D3F-5446-488D-9C63-F458814C309E}" type="presParOf" srcId="{F0A851DC-8A45-4C91-ABCB-1348B1213206}" destId="{CC1C8E8D-DD29-4C98-8C69-1E4091417383}" srcOrd="17" destOrd="0" presId="urn:microsoft.com/office/officeart/2005/8/layout/list1"/>
    <dgm:cxn modelId="{78714E52-ADE4-47AD-BDD5-DC22A2D6E990}" type="presParOf" srcId="{F0A851DC-8A45-4C91-ABCB-1348B1213206}" destId="{AB598E77-30FD-438E-A7C1-5541ED09B04A}" srcOrd="18" destOrd="0" presId="urn:microsoft.com/office/officeart/2005/8/layout/list1"/>
    <dgm:cxn modelId="{6DEA411F-7F18-4699-AED5-8245FBE018E8}" type="presParOf" srcId="{F0A851DC-8A45-4C91-ABCB-1348B1213206}" destId="{B5CC5DDE-E1CA-4228-863C-E9F26AF984F3}" srcOrd="19" destOrd="0" presId="urn:microsoft.com/office/officeart/2005/8/layout/list1"/>
    <dgm:cxn modelId="{CBDB69B5-0A51-4EEB-A2DF-1610ABAB91E3}" type="presParOf" srcId="{F0A851DC-8A45-4C91-ABCB-1348B1213206}" destId="{4259A48C-8EE9-4BD3-BFA9-B6F0C19754E4}" srcOrd="20" destOrd="0" presId="urn:microsoft.com/office/officeart/2005/8/layout/list1"/>
    <dgm:cxn modelId="{7A6DDBA6-9CB9-4389-BE0E-03D5E691B89D}" type="presParOf" srcId="{4259A48C-8EE9-4BD3-BFA9-B6F0C19754E4}" destId="{5F84C0BD-E45E-40C8-A279-9F84AF88471C}" srcOrd="0" destOrd="0" presId="urn:microsoft.com/office/officeart/2005/8/layout/list1"/>
    <dgm:cxn modelId="{4E743812-3841-4819-8BC5-39EF1CE1434D}" type="presParOf" srcId="{4259A48C-8EE9-4BD3-BFA9-B6F0C19754E4}" destId="{30DB95C9-17B5-4777-8AF8-03FFED636B06}" srcOrd="1" destOrd="0" presId="urn:microsoft.com/office/officeart/2005/8/layout/list1"/>
    <dgm:cxn modelId="{F9D8D8D3-5E4A-4D92-BA9D-A1F2044724F0}" type="presParOf" srcId="{F0A851DC-8A45-4C91-ABCB-1348B1213206}" destId="{A299821F-073B-4DAD-9273-BCD87DF1F327}" srcOrd="21" destOrd="0" presId="urn:microsoft.com/office/officeart/2005/8/layout/list1"/>
    <dgm:cxn modelId="{86D28631-E1DD-4DA2-A6C6-9E3045B167C6}" type="presParOf" srcId="{F0A851DC-8A45-4C91-ABCB-1348B1213206}" destId="{A1BEDFF8-8710-4766-9AA4-3A7B802D44C6}" srcOrd="22" destOrd="0" presId="urn:microsoft.com/office/officeart/2005/8/layout/list1"/>
    <dgm:cxn modelId="{2D07C962-7FE1-4E26-851B-CF2B1E13D137}" type="presParOf" srcId="{F0A851DC-8A45-4C91-ABCB-1348B1213206}" destId="{C5C78728-8912-4913-A963-F6384DD8BE12}" srcOrd="23" destOrd="0" presId="urn:microsoft.com/office/officeart/2005/8/layout/list1"/>
    <dgm:cxn modelId="{69920E7E-B1F8-45D1-8162-5D95A4C83F79}" type="presParOf" srcId="{F0A851DC-8A45-4C91-ABCB-1348B1213206}" destId="{85D7555E-E4D3-41AD-A9A4-50A6DE881C8A}" srcOrd="24" destOrd="0" presId="urn:microsoft.com/office/officeart/2005/8/layout/list1"/>
    <dgm:cxn modelId="{4F4156CB-329B-4C3D-B4F2-41684228FE87}" type="presParOf" srcId="{85D7555E-E4D3-41AD-A9A4-50A6DE881C8A}" destId="{008A20A6-6A14-4C9D-BD33-19A2715950CB}" srcOrd="0" destOrd="0" presId="urn:microsoft.com/office/officeart/2005/8/layout/list1"/>
    <dgm:cxn modelId="{B37D7E7D-5DA1-4CED-A6E8-D193A4B9E42E}" type="presParOf" srcId="{85D7555E-E4D3-41AD-A9A4-50A6DE881C8A}" destId="{8F4F7BEF-20F6-45A6-BE40-40E7A5BBB935}" srcOrd="1" destOrd="0" presId="urn:microsoft.com/office/officeart/2005/8/layout/list1"/>
    <dgm:cxn modelId="{0B3B2788-4BA5-40FB-A577-48377671B9D5}" type="presParOf" srcId="{F0A851DC-8A45-4C91-ABCB-1348B1213206}" destId="{A65453B5-2712-426D-96AF-E5D7E71A205B}" srcOrd="25" destOrd="0" presId="urn:microsoft.com/office/officeart/2005/8/layout/list1"/>
    <dgm:cxn modelId="{89E4216A-251D-4EAF-B67D-18CA75A2596E}" type="presParOf" srcId="{F0A851DC-8A45-4C91-ABCB-1348B1213206}" destId="{0CEA715C-D17F-4FCD-837D-3278C226B4E3}" srcOrd="26" destOrd="0" presId="urn:microsoft.com/office/officeart/2005/8/layout/list1"/>
    <dgm:cxn modelId="{A066B868-26B1-48E9-9ACA-47881271A714}" type="presParOf" srcId="{F0A851DC-8A45-4C91-ABCB-1348B1213206}" destId="{7350D844-45AA-42C9-A9E0-37904ED6AF15}" srcOrd="27" destOrd="0" presId="urn:microsoft.com/office/officeart/2005/8/layout/list1"/>
    <dgm:cxn modelId="{D74F1F22-9B31-445F-92C3-7E23741BBE23}" type="presParOf" srcId="{F0A851DC-8A45-4C91-ABCB-1348B1213206}" destId="{010E010D-A7AB-4635-85C6-058C387C7774}" srcOrd="28" destOrd="0" presId="urn:microsoft.com/office/officeart/2005/8/layout/list1"/>
    <dgm:cxn modelId="{F805D8D3-B386-40D6-B408-0224BFEDBFDE}" type="presParOf" srcId="{010E010D-A7AB-4635-85C6-058C387C7774}" destId="{5BDA03D4-3666-4327-9E5F-CA4FE5DE4D32}" srcOrd="0" destOrd="0" presId="urn:microsoft.com/office/officeart/2005/8/layout/list1"/>
    <dgm:cxn modelId="{CF9506BF-3616-4480-98F4-E02A335B0B67}" type="presParOf" srcId="{010E010D-A7AB-4635-85C6-058C387C7774}" destId="{F6C164D4-736F-48E0-A557-D7AF0D46293A}" srcOrd="1" destOrd="0" presId="urn:microsoft.com/office/officeart/2005/8/layout/list1"/>
    <dgm:cxn modelId="{9AA06AEE-E9EC-4449-A79F-7D4ABF6A29A8}" type="presParOf" srcId="{F0A851DC-8A45-4C91-ABCB-1348B1213206}" destId="{4F61EE9E-6911-453D-9FB6-A8B02701018E}" srcOrd="29" destOrd="0" presId="urn:microsoft.com/office/officeart/2005/8/layout/list1"/>
    <dgm:cxn modelId="{2D002135-5E98-4858-8E81-B2463E1FE615}" type="presParOf" srcId="{F0A851DC-8A45-4C91-ABCB-1348B1213206}" destId="{7107313D-C8F1-4A06-9456-E87128D79019}" srcOrd="30" destOrd="0" presId="urn:microsoft.com/office/officeart/2005/8/layout/list1"/>
  </dgm:cxnLst>
  <dgm:bg>
    <a:gradFill flip="none" rotWithShape="1">
      <a:gsLst>
        <a:gs pos="0">
          <a:schemeClr val="accent2">
            <a:lumMod val="89000"/>
          </a:schemeClr>
        </a:gs>
        <a:gs pos="23000">
          <a:schemeClr val="accent2">
            <a:lumMod val="89000"/>
          </a:schemeClr>
        </a:gs>
        <a:gs pos="69000">
          <a:schemeClr val="accent2">
            <a:lumMod val="75000"/>
          </a:schemeClr>
        </a:gs>
        <a:gs pos="97000">
          <a:schemeClr val="accent2">
            <a:lumMod val="70000"/>
          </a:schemeClr>
        </a:gs>
      </a:gsLst>
      <a:path path="circle">
        <a:fillToRect l="50000" t="50000" r="50000" b="50000"/>
      </a:path>
      <a:tileRect/>
    </a:gradFill>
    <a:effectLst>
      <a:glow rad="660400">
        <a:schemeClr val="accent6">
          <a:lumMod val="60000"/>
          <a:lumOff val="40000"/>
          <a:alpha val="40000"/>
        </a:schemeClr>
      </a:glow>
      <a:innerShdw blurRad="127000" dist="127000" dir="3000000">
        <a:prstClr val="black">
          <a:alpha val="90000"/>
        </a:prstClr>
      </a:innerShdw>
      <a:softEdge rad="139700"/>
    </a:effectLst>
  </dgm:bg>
  <dgm:whole>
    <a:effectLst/>
  </dgm:whole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AADF1B8A-0248-4501-8724-86E0CB66A676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>
        <a:scene3d>
          <a:camera prst="perspectiveFront" fov="5400000">
            <a:rot lat="0" lon="0" rev="0"/>
          </a:camera>
          <a:lightRig rig="sunrise" dir="t"/>
        </a:scene3d>
      </dgm:spPr>
      <dgm:t>
        <a:bodyPr/>
        <a:lstStyle/>
        <a:p>
          <a:endParaRPr lang="en-GB"/>
        </a:p>
      </dgm:t>
    </dgm:pt>
    <dgm:pt modelId="{CC7D561F-DDCB-46B6-A76D-FB4D2E6ACCE4}">
      <dgm:prSet phldrT="[Text]" custT="1"/>
      <dgm:spPr>
        <a:sp3d prstMaterial="metal">
          <a:bevelT/>
        </a:sp3d>
      </dgm:spPr>
      <dgm:t>
        <a:bodyPr/>
        <a:lstStyle/>
        <a:p>
          <a:r>
            <a:rPr lang="en-IN" sz="2400" b="1" i="1" u="none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rPr>
            <a:t>Movies and TV</a:t>
          </a:r>
          <a:endParaRPr lang="en-GB" sz="2400" b="1" i="1" u="none" dirty="0"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 Rounded MT Bold" panose="020F0704030504030204" pitchFamily="34" charset="0"/>
          </a:endParaRPr>
        </a:p>
      </dgm:t>
    </dgm:pt>
    <dgm:pt modelId="{E9CEDB91-5352-425A-8151-D1E24D61C2FD}" type="parTrans" cxnId="{69A0CAE9-0B3E-4797-AD8D-F1E8A6486400}">
      <dgm:prSet/>
      <dgm:spPr/>
      <dgm:t>
        <a:bodyPr/>
        <a:lstStyle/>
        <a:p>
          <a:endParaRPr lang="en-GB" b="1"/>
        </a:p>
      </dgm:t>
    </dgm:pt>
    <dgm:pt modelId="{3E6B650D-10B5-48B2-BE18-406D9D7BF934}" type="sibTrans" cxnId="{69A0CAE9-0B3E-4797-AD8D-F1E8A6486400}">
      <dgm:prSet/>
      <dgm:spPr/>
      <dgm:t>
        <a:bodyPr/>
        <a:lstStyle/>
        <a:p>
          <a:endParaRPr lang="en-GB" b="1"/>
        </a:p>
      </dgm:t>
    </dgm:pt>
    <dgm:pt modelId="{1B6A76F5-3626-4B79-B34A-71A5B68EDFC2}">
      <dgm:prSet custT="1"/>
      <dgm:spPr>
        <a:sp3d prstMaterial="metal">
          <a:bevelT/>
        </a:sp3d>
      </dgm:spPr>
      <dgm:t>
        <a:bodyPr/>
        <a:lstStyle/>
        <a:p>
          <a:r>
            <a:rPr lang="en-IN" sz="2400" b="1" i="1" u="none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rPr>
            <a:t>Voice dubbing</a:t>
          </a:r>
          <a:endParaRPr lang="en-GB" sz="2400" b="1" i="1" u="none" dirty="0"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 Rounded MT Bold" panose="020F0704030504030204" pitchFamily="34" charset="0"/>
          </a:endParaRPr>
        </a:p>
      </dgm:t>
    </dgm:pt>
    <dgm:pt modelId="{58819FB5-D715-48E0-9924-568AF83BD048}" type="parTrans" cxnId="{8A6CB56D-B12B-41E9-B9DE-800CDE00F38A}">
      <dgm:prSet/>
      <dgm:spPr/>
      <dgm:t>
        <a:bodyPr/>
        <a:lstStyle/>
        <a:p>
          <a:endParaRPr lang="en-GB" b="1"/>
        </a:p>
      </dgm:t>
    </dgm:pt>
    <dgm:pt modelId="{69EA6CE4-9FCF-4074-9735-4A57DDD22E43}" type="sibTrans" cxnId="{8A6CB56D-B12B-41E9-B9DE-800CDE00F38A}">
      <dgm:prSet/>
      <dgm:spPr/>
      <dgm:t>
        <a:bodyPr/>
        <a:lstStyle/>
        <a:p>
          <a:endParaRPr lang="en-GB" b="1"/>
        </a:p>
      </dgm:t>
    </dgm:pt>
    <dgm:pt modelId="{CCC7BCF0-C81C-4992-8C4D-94B885859ACD}">
      <dgm:prSet custT="1"/>
      <dgm:spPr>
        <a:sp3d prstMaterial="metal">
          <a:bevelT/>
        </a:sp3d>
      </dgm:spPr>
      <dgm:t>
        <a:bodyPr/>
        <a:lstStyle/>
        <a:p>
          <a:r>
            <a:rPr lang="en-IN" sz="2400" b="1" i="1" u="none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rPr>
            <a:t>Historical Education</a:t>
          </a:r>
        </a:p>
      </dgm:t>
    </dgm:pt>
    <dgm:pt modelId="{BA4B8F50-5F36-42BB-ABA8-708AE1CF971B}" type="parTrans" cxnId="{5D4DD259-69C0-457C-976E-D96B389C7B17}">
      <dgm:prSet/>
      <dgm:spPr/>
      <dgm:t>
        <a:bodyPr/>
        <a:lstStyle/>
        <a:p>
          <a:endParaRPr lang="en-GB" b="1"/>
        </a:p>
      </dgm:t>
    </dgm:pt>
    <dgm:pt modelId="{823C87B7-AB8B-4251-B865-34C7B827DB6E}" type="sibTrans" cxnId="{5D4DD259-69C0-457C-976E-D96B389C7B17}">
      <dgm:prSet/>
      <dgm:spPr/>
      <dgm:t>
        <a:bodyPr/>
        <a:lstStyle/>
        <a:p>
          <a:endParaRPr lang="en-GB" b="1"/>
        </a:p>
      </dgm:t>
    </dgm:pt>
    <dgm:pt modelId="{611D5501-008E-447E-8756-8BC0D33B4B31}">
      <dgm:prSet custT="1"/>
      <dgm:spPr>
        <a:sp3d prstMaterial="metal">
          <a:bevelT/>
        </a:sp3d>
      </dgm:spPr>
      <dgm:t>
        <a:bodyPr/>
        <a:lstStyle/>
        <a:p>
          <a:r>
            <a:rPr lang="en-IN" sz="2400" b="1" i="1" u="none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rPr>
            <a:t>Training</a:t>
          </a:r>
        </a:p>
      </dgm:t>
    </dgm:pt>
    <dgm:pt modelId="{256955C0-10FA-4F73-8291-26DAA33FAB82}" type="parTrans" cxnId="{84C89D2E-1E69-44B7-9927-2FB0DB608F93}">
      <dgm:prSet/>
      <dgm:spPr/>
      <dgm:t>
        <a:bodyPr/>
        <a:lstStyle/>
        <a:p>
          <a:endParaRPr lang="en-GB" b="1"/>
        </a:p>
      </dgm:t>
    </dgm:pt>
    <dgm:pt modelId="{D99D08FC-27AE-47C0-A827-A006E3F7C0EB}" type="sibTrans" cxnId="{84C89D2E-1E69-44B7-9927-2FB0DB608F93}">
      <dgm:prSet/>
      <dgm:spPr/>
      <dgm:t>
        <a:bodyPr/>
        <a:lstStyle/>
        <a:p>
          <a:endParaRPr lang="en-GB" b="1"/>
        </a:p>
      </dgm:t>
    </dgm:pt>
    <dgm:pt modelId="{032D38FB-3702-43D9-A526-AF450668FC5A}">
      <dgm:prSet custT="1"/>
      <dgm:spPr>
        <a:sp3d prstMaterial="metal">
          <a:bevelT/>
        </a:sp3d>
      </dgm:spPr>
      <dgm:t>
        <a:bodyPr/>
        <a:lstStyle/>
        <a:p>
          <a:r>
            <a:rPr lang="en-IN" sz="2400" b="1" i="1" u="none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rPr>
            <a:t>Marketing</a:t>
          </a:r>
        </a:p>
      </dgm:t>
    </dgm:pt>
    <dgm:pt modelId="{3B76DE10-09D9-4CEB-8B4A-7BE8EBD42329}" type="parTrans" cxnId="{0CAD8A50-614D-4669-9FF7-08D092DD2DD0}">
      <dgm:prSet/>
      <dgm:spPr/>
      <dgm:t>
        <a:bodyPr/>
        <a:lstStyle/>
        <a:p>
          <a:endParaRPr lang="en-GB" b="1"/>
        </a:p>
      </dgm:t>
    </dgm:pt>
    <dgm:pt modelId="{FC870598-EC09-4848-BF5F-323E2AC17622}" type="sibTrans" cxnId="{0CAD8A50-614D-4669-9FF7-08D092DD2DD0}">
      <dgm:prSet/>
      <dgm:spPr/>
      <dgm:t>
        <a:bodyPr/>
        <a:lstStyle/>
        <a:p>
          <a:endParaRPr lang="en-GB" b="1"/>
        </a:p>
      </dgm:t>
    </dgm:pt>
    <dgm:pt modelId="{1A2230A7-EA23-44B5-B87A-FA7AFCAE50ED}">
      <dgm:prSet custT="1"/>
      <dgm:spPr>
        <a:sp3d prstMaterial="metal">
          <a:bevelT/>
        </a:sp3d>
      </dgm:spPr>
      <dgm:t>
        <a:bodyPr/>
        <a:lstStyle/>
        <a:p>
          <a:r>
            <a:rPr lang="en-IN" sz="2400" b="1" i="1" u="none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rPr>
            <a:t>Art</a:t>
          </a:r>
        </a:p>
      </dgm:t>
    </dgm:pt>
    <dgm:pt modelId="{BD2B2E43-2724-4B60-9C50-8165D3CAD6C7}" type="parTrans" cxnId="{DB1BA93F-9672-4645-BACA-D2B87455412E}">
      <dgm:prSet/>
      <dgm:spPr/>
      <dgm:t>
        <a:bodyPr/>
        <a:lstStyle/>
        <a:p>
          <a:endParaRPr lang="en-GB" b="1"/>
        </a:p>
      </dgm:t>
    </dgm:pt>
    <dgm:pt modelId="{5A06AB25-6F44-4333-AA41-7E8621BE9D20}" type="sibTrans" cxnId="{DB1BA93F-9672-4645-BACA-D2B87455412E}">
      <dgm:prSet/>
      <dgm:spPr/>
      <dgm:t>
        <a:bodyPr/>
        <a:lstStyle/>
        <a:p>
          <a:endParaRPr lang="en-GB" b="1"/>
        </a:p>
      </dgm:t>
    </dgm:pt>
    <dgm:pt modelId="{97D8D19D-2B8F-41FB-9B68-71FF7A8AB09D}">
      <dgm:prSet custT="1"/>
      <dgm:spPr>
        <a:sp3d prstMaterial="metal">
          <a:bevelT/>
        </a:sp3d>
      </dgm:spPr>
      <dgm:t>
        <a:bodyPr/>
        <a:lstStyle/>
        <a:p>
          <a:r>
            <a:rPr lang="en-GB" sz="2400" b="1" i="1" u="none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rPr>
            <a:t>Medical Training</a:t>
          </a:r>
          <a:endParaRPr lang="en-IN" sz="2400" b="1" i="1" u="none" dirty="0"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 Rounded MT Bold" panose="020F0704030504030204" pitchFamily="34" charset="0"/>
          </a:endParaRPr>
        </a:p>
      </dgm:t>
    </dgm:pt>
    <dgm:pt modelId="{BD38752C-2000-486B-A500-D783C3837EE6}" type="parTrans" cxnId="{6FCE50D8-8DB4-4AFD-9FB7-D59F90099D42}">
      <dgm:prSet/>
      <dgm:spPr/>
      <dgm:t>
        <a:bodyPr/>
        <a:lstStyle/>
        <a:p>
          <a:endParaRPr lang="en-GB" b="1"/>
        </a:p>
      </dgm:t>
    </dgm:pt>
    <dgm:pt modelId="{8E317E98-6B13-4B0B-AA40-2652713F023C}" type="sibTrans" cxnId="{6FCE50D8-8DB4-4AFD-9FB7-D59F90099D42}">
      <dgm:prSet/>
      <dgm:spPr/>
      <dgm:t>
        <a:bodyPr/>
        <a:lstStyle/>
        <a:p>
          <a:endParaRPr lang="en-GB" b="1"/>
        </a:p>
      </dgm:t>
    </dgm:pt>
    <dgm:pt modelId="{F060D7F2-0A29-40A8-9B49-B05F512FED80}">
      <dgm:prSet custT="1"/>
      <dgm:spPr>
        <a:sp3d prstMaterial="metal">
          <a:bevelT/>
        </a:sp3d>
      </dgm:spPr>
      <dgm:t>
        <a:bodyPr/>
        <a:lstStyle/>
        <a:p>
          <a:r>
            <a:rPr lang="en-GB" sz="2400" b="1" i="1" u="none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rPr>
            <a:t>Therapy</a:t>
          </a:r>
          <a:endParaRPr lang="en-IN" sz="2400" b="1" i="1" u="none" dirty="0"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 Rounded MT Bold" panose="020F0704030504030204" pitchFamily="34" charset="0"/>
          </a:endParaRPr>
        </a:p>
      </dgm:t>
    </dgm:pt>
    <dgm:pt modelId="{B55F0C18-1BFB-4BE9-9E44-3E7CDE768841}" type="parTrans" cxnId="{BBF3086E-D182-4058-9253-5950E394DC22}">
      <dgm:prSet/>
      <dgm:spPr/>
      <dgm:t>
        <a:bodyPr/>
        <a:lstStyle/>
        <a:p>
          <a:endParaRPr lang="en-GB" b="1"/>
        </a:p>
      </dgm:t>
    </dgm:pt>
    <dgm:pt modelId="{985678C0-5CC5-426D-AA87-94B64BBFF801}" type="sibTrans" cxnId="{BBF3086E-D182-4058-9253-5950E394DC22}">
      <dgm:prSet/>
      <dgm:spPr/>
      <dgm:t>
        <a:bodyPr/>
        <a:lstStyle/>
        <a:p>
          <a:endParaRPr lang="en-GB" b="1"/>
        </a:p>
      </dgm:t>
    </dgm:pt>
    <dgm:pt modelId="{669D7E0D-1D2B-4A1F-9074-D4C5717B3AEC}">
      <dgm:prSet custT="1"/>
      <dgm:spPr>
        <a:sp3d prstMaterial="metal">
          <a:bevelT/>
        </a:sp3d>
      </dgm:spPr>
      <dgm:t>
        <a:bodyPr/>
        <a:lstStyle/>
        <a:p>
          <a:r>
            <a:rPr lang="en-GB" sz="2400" b="1" i="1" u="none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rPr>
            <a:t>Gaming</a:t>
          </a:r>
          <a:endParaRPr lang="en-IN" sz="2400" b="1" i="1" u="none" dirty="0"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 Rounded MT Bold" panose="020F0704030504030204" pitchFamily="34" charset="0"/>
          </a:endParaRPr>
        </a:p>
      </dgm:t>
    </dgm:pt>
    <dgm:pt modelId="{33540075-81BA-4F0E-BF73-DE2AF880756C}" type="parTrans" cxnId="{770D2C78-1B80-44F0-AC8D-74113A902DE7}">
      <dgm:prSet/>
      <dgm:spPr/>
      <dgm:t>
        <a:bodyPr/>
        <a:lstStyle/>
        <a:p>
          <a:endParaRPr lang="en-GB" b="1"/>
        </a:p>
      </dgm:t>
    </dgm:pt>
    <dgm:pt modelId="{5F925A1A-D8BA-4DCB-B3F0-A209D7DB1830}" type="sibTrans" cxnId="{770D2C78-1B80-44F0-AC8D-74113A902DE7}">
      <dgm:prSet/>
      <dgm:spPr/>
      <dgm:t>
        <a:bodyPr/>
        <a:lstStyle/>
        <a:p>
          <a:endParaRPr lang="en-GB" b="1"/>
        </a:p>
      </dgm:t>
    </dgm:pt>
    <dgm:pt modelId="{E9B1DAFC-7A2B-469D-B938-4229367FA64C}">
      <dgm:prSet custT="1"/>
      <dgm:spPr>
        <a:sp3d prstMaterial="metal">
          <a:bevelT/>
        </a:sp3d>
      </dgm:spPr>
      <dgm:t>
        <a:bodyPr/>
        <a:lstStyle/>
        <a:p>
          <a:r>
            <a:rPr lang="en-GB" sz="2400" b="1" i="1" u="none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rPr>
            <a:t>Advertising</a:t>
          </a:r>
        </a:p>
      </dgm:t>
    </dgm:pt>
    <dgm:pt modelId="{9203609B-33E7-493F-91F6-85E28C2BCC43}" type="parTrans" cxnId="{86A8E3B5-383B-4EEA-8924-E605349656C0}">
      <dgm:prSet/>
      <dgm:spPr/>
      <dgm:t>
        <a:bodyPr/>
        <a:lstStyle/>
        <a:p>
          <a:endParaRPr lang="en-GB" b="1"/>
        </a:p>
      </dgm:t>
    </dgm:pt>
    <dgm:pt modelId="{6764A7BF-65B0-47FF-97C8-1F135BB88638}" type="sibTrans" cxnId="{86A8E3B5-383B-4EEA-8924-E605349656C0}">
      <dgm:prSet/>
      <dgm:spPr/>
      <dgm:t>
        <a:bodyPr/>
        <a:lstStyle/>
        <a:p>
          <a:endParaRPr lang="en-GB" b="1"/>
        </a:p>
      </dgm:t>
    </dgm:pt>
    <dgm:pt modelId="{3B13B1D9-875E-4AA7-AE04-686ECE9842BB}">
      <dgm:prSet custT="1"/>
      <dgm:spPr>
        <a:sp3d prstMaterial="metal">
          <a:bevelT/>
        </a:sp3d>
      </dgm:spPr>
      <dgm:t>
        <a:bodyPr/>
        <a:lstStyle/>
        <a:p>
          <a:r>
            <a:rPr lang="en-GB" sz="2400" b="1" i="1" u="none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rPr>
            <a:t>Music</a:t>
          </a:r>
        </a:p>
      </dgm:t>
    </dgm:pt>
    <dgm:pt modelId="{D50D3A3A-ACE7-400C-914C-288B53DD7890}" type="parTrans" cxnId="{48EAEEEB-D64E-4BDF-BF56-2FDAB426BA21}">
      <dgm:prSet/>
      <dgm:spPr/>
      <dgm:t>
        <a:bodyPr/>
        <a:lstStyle/>
        <a:p>
          <a:endParaRPr lang="en-GB" b="1"/>
        </a:p>
      </dgm:t>
    </dgm:pt>
    <dgm:pt modelId="{A1E90A40-D47A-420B-BB5D-B6B6E5A5CE32}" type="sibTrans" cxnId="{48EAEEEB-D64E-4BDF-BF56-2FDAB426BA21}">
      <dgm:prSet/>
      <dgm:spPr/>
      <dgm:t>
        <a:bodyPr/>
        <a:lstStyle/>
        <a:p>
          <a:endParaRPr lang="en-GB" b="1"/>
        </a:p>
      </dgm:t>
    </dgm:pt>
    <dgm:pt modelId="{90FC5EA2-A9B3-43CA-B5B4-903FD324003C}">
      <dgm:prSet custT="1"/>
      <dgm:spPr>
        <a:sp3d prstMaterial="metal">
          <a:bevelT/>
        </a:sp3d>
      </dgm:spPr>
      <dgm:t>
        <a:bodyPr/>
        <a:lstStyle/>
        <a:p>
          <a:r>
            <a:rPr lang="en-GB" sz="2400" b="1" i="1" u="none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rPr>
            <a:t>Language education</a:t>
          </a:r>
        </a:p>
      </dgm:t>
    </dgm:pt>
    <dgm:pt modelId="{822D83C3-2212-4486-AB4E-FEC0C25798F6}" type="parTrans" cxnId="{887B5C5C-32FD-4DC9-BBF5-1E295E41A904}">
      <dgm:prSet/>
      <dgm:spPr/>
      <dgm:t>
        <a:bodyPr/>
        <a:lstStyle/>
        <a:p>
          <a:endParaRPr lang="en-GB" b="1"/>
        </a:p>
      </dgm:t>
    </dgm:pt>
    <dgm:pt modelId="{0793A163-EA63-4903-9244-7C2977CC7338}" type="sibTrans" cxnId="{887B5C5C-32FD-4DC9-BBF5-1E295E41A904}">
      <dgm:prSet/>
      <dgm:spPr/>
      <dgm:t>
        <a:bodyPr/>
        <a:lstStyle/>
        <a:p>
          <a:endParaRPr lang="en-GB" b="1"/>
        </a:p>
      </dgm:t>
    </dgm:pt>
    <dgm:pt modelId="{22DE7FAB-C72A-4400-90D4-560D7EC0773D}" type="pres">
      <dgm:prSet presAssocID="{AADF1B8A-0248-4501-8724-86E0CB66A676}" presName="linear" presStyleCnt="0">
        <dgm:presLayoutVars>
          <dgm:animLvl val="lvl"/>
          <dgm:resizeHandles val="exact"/>
        </dgm:presLayoutVars>
      </dgm:prSet>
      <dgm:spPr/>
    </dgm:pt>
    <dgm:pt modelId="{5DD14F56-0288-4B0C-87AC-790EF87DF95D}" type="pres">
      <dgm:prSet presAssocID="{CC7D561F-DDCB-46B6-A76D-FB4D2E6ACCE4}" presName="parentText" presStyleLbl="node1" presStyleIdx="0" presStyleCnt="12">
        <dgm:presLayoutVars>
          <dgm:chMax val="0"/>
          <dgm:bulletEnabled val="1"/>
        </dgm:presLayoutVars>
      </dgm:prSet>
      <dgm:spPr/>
    </dgm:pt>
    <dgm:pt modelId="{C9B8A0A1-C2DD-46FB-AEF7-91118886F64B}" type="pres">
      <dgm:prSet presAssocID="{3E6B650D-10B5-48B2-BE18-406D9D7BF934}" presName="spacer" presStyleCnt="0"/>
      <dgm:spPr>
        <a:sp3d prstMaterial="metal">
          <a:bevelT/>
        </a:sp3d>
      </dgm:spPr>
    </dgm:pt>
    <dgm:pt modelId="{6C838A37-C9F9-4263-B263-EBF5BF5CB6EF}" type="pres">
      <dgm:prSet presAssocID="{1B6A76F5-3626-4B79-B34A-71A5B68EDFC2}" presName="parentText" presStyleLbl="node1" presStyleIdx="1" presStyleCnt="12">
        <dgm:presLayoutVars>
          <dgm:chMax val="0"/>
          <dgm:bulletEnabled val="1"/>
        </dgm:presLayoutVars>
      </dgm:prSet>
      <dgm:spPr/>
    </dgm:pt>
    <dgm:pt modelId="{3BBA6012-8ACF-43CF-94DA-3B05C7E0B86C}" type="pres">
      <dgm:prSet presAssocID="{69EA6CE4-9FCF-4074-9735-4A57DDD22E43}" presName="spacer" presStyleCnt="0"/>
      <dgm:spPr>
        <a:sp3d prstMaterial="metal">
          <a:bevelT/>
        </a:sp3d>
      </dgm:spPr>
    </dgm:pt>
    <dgm:pt modelId="{18CF27F0-0A53-46F4-95AC-956305EA81F1}" type="pres">
      <dgm:prSet presAssocID="{CCC7BCF0-C81C-4992-8C4D-94B885859ACD}" presName="parentText" presStyleLbl="node1" presStyleIdx="2" presStyleCnt="12">
        <dgm:presLayoutVars>
          <dgm:chMax val="0"/>
          <dgm:bulletEnabled val="1"/>
        </dgm:presLayoutVars>
      </dgm:prSet>
      <dgm:spPr/>
    </dgm:pt>
    <dgm:pt modelId="{0029ABD3-C63B-42D0-B6A9-229DDA7E0596}" type="pres">
      <dgm:prSet presAssocID="{823C87B7-AB8B-4251-B865-34C7B827DB6E}" presName="spacer" presStyleCnt="0"/>
      <dgm:spPr>
        <a:sp3d prstMaterial="metal">
          <a:bevelT/>
        </a:sp3d>
      </dgm:spPr>
    </dgm:pt>
    <dgm:pt modelId="{6FC257EA-524C-45A8-B2CC-F223E231E145}" type="pres">
      <dgm:prSet presAssocID="{611D5501-008E-447E-8756-8BC0D33B4B31}" presName="parentText" presStyleLbl="node1" presStyleIdx="3" presStyleCnt="12">
        <dgm:presLayoutVars>
          <dgm:chMax val="0"/>
          <dgm:bulletEnabled val="1"/>
        </dgm:presLayoutVars>
      </dgm:prSet>
      <dgm:spPr/>
    </dgm:pt>
    <dgm:pt modelId="{9678C3E8-3123-4492-9437-3C5DA6D2FDA6}" type="pres">
      <dgm:prSet presAssocID="{D99D08FC-27AE-47C0-A827-A006E3F7C0EB}" presName="spacer" presStyleCnt="0"/>
      <dgm:spPr>
        <a:sp3d prstMaterial="metal">
          <a:bevelT/>
        </a:sp3d>
      </dgm:spPr>
    </dgm:pt>
    <dgm:pt modelId="{D7D27C60-E066-41FE-822C-706E886BC4FD}" type="pres">
      <dgm:prSet presAssocID="{032D38FB-3702-43D9-A526-AF450668FC5A}" presName="parentText" presStyleLbl="node1" presStyleIdx="4" presStyleCnt="12">
        <dgm:presLayoutVars>
          <dgm:chMax val="0"/>
          <dgm:bulletEnabled val="1"/>
        </dgm:presLayoutVars>
      </dgm:prSet>
      <dgm:spPr/>
    </dgm:pt>
    <dgm:pt modelId="{A260CD3D-FCE4-4AEE-8EBD-FBD6FBD40F0A}" type="pres">
      <dgm:prSet presAssocID="{FC870598-EC09-4848-BF5F-323E2AC17622}" presName="spacer" presStyleCnt="0"/>
      <dgm:spPr>
        <a:sp3d prstMaterial="metal">
          <a:bevelT/>
        </a:sp3d>
      </dgm:spPr>
    </dgm:pt>
    <dgm:pt modelId="{8DAE7B55-634C-4234-AF96-53E5C66AEFB4}" type="pres">
      <dgm:prSet presAssocID="{1A2230A7-EA23-44B5-B87A-FA7AFCAE50ED}" presName="parentText" presStyleLbl="node1" presStyleIdx="5" presStyleCnt="12">
        <dgm:presLayoutVars>
          <dgm:chMax val="0"/>
          <dgm:bulletEnabled val="1"/>
        </dgm:presLayoutVars>
      </dgm:prSet>
      <dgm:spPr/>
    </dgm:pt>
    <dgm:pt modelId="{4C9A647E-1274-4388-9FA4-1EE81E19364E}" type="pres">
      <dgm:prSet presAssocID="{5A06AB25-6F44-4333-AA41-7E8621BE9D20}" presName="spacer" presStyleCnt="0"/>
      <dgm:spPr>
        <a:sp3d prstMaterial="metal">
          <a:bevelT/>
        </a:sp3d>
      </dgm:spPr>
    </dgm:pt>
    <dgm:pt modelId="{C6E7CDC5-1B46-43A7-93B9-C2DB7D21FF91}" type="pres">
      <dgm:prSet presAssocID="{97D8D19D-2B8F-41FB-9B68-71FF7A8AB09D}" presName="parentText" presStyleLbl="node1" presStyleIdx="6" presStyleCnt="12">
        <dgm:presLayoutVars>
          <dgm:chMax val="0"/>
          <dgm:bulletEnabled val="1"/>
        </dgm:presLayoutVars>
      </dgm:prSet>
      <dgm:spPr/>
    </dgm:pt>
    <dgm:pt modelId="{2651E8BB-E799-478A-B0B4-5A050945C17E}" type="pres">
      <dgm:prSet presAssocID="{8E317E98-6B13-4B0B-AA40-2652713F023C}" presName="spacer" presStyleCnt="0"/>
      <dgm:spPr>
        <a:sp3d prstMaterial="metal">
          <a:bevelT/>
        </a:sp3d>
      </dgm:spPr>
    </dgm:pt>
    <dgm:pt modelId="{A406A988-27EA-46B7-93F4-96474882ADB0}" type="pres">
      <dgm:prSet presAssocID="{F060D7F2-0A29-40A8-9B49-B05F512FED80}" presName="parentText" presStyleLbl="node1" presStyleIdx="7" presStyleCnt="12">
        <dgm:presLayoutVars>
          <dgm:chMax val="0"/>
          <dgm:bulletEnabled val="1"/>
        </dgm:presLayoutVars>
      </dgm:prSet>
      <dgm:spPr/>
    </dgm:pt>
    <dgm:pt modelId="{B77A2535-FF1D-4ECE-BC0F-3F5FF4F2F79D}" type="pres">
      <dgm:prSet presAssocID="{985678C0-5CC5-426D-AA87-94B64BBFF801}" presName="spacer" presStyleCnt="0"/>
      <dgm:spPr>
        <a:sp3d prstMaterial="metal">
          <a:bevelT/>
        </a:sp3d>
      </dgm:spPr>
    </dgm:pt>
    <dgm:pt modelId="{2D4F5904-0A6D-4ECE-8FAE-C82A4D591148}" type="pres">
      <dgm:prSet presAssocID="{669D7E0D-1D2B-4A1F-9074-D4C5717B3AEC}" presName="parentText" presStyleLbl="node1" presStyleIdx="8" presStyleCnt="12">
        <dgm:presLayoutVars>
          <dgm:chMax val="0"/>
          <dgm:bulletEnabled val="1"/>
        </dgm:presLayoutVars>
      </dgm:prSet>
      <dgm:spPr/>
    </dgm:pt>
    <dgm:pt modelId="{DCC06CAC-D517-4E18-995B-3584B9E637EF}" type="pres">
      <dgm:prSet presAssocID="{5F925A1A-D8BA-4DCB-B3F0-A209D7DB1830}" presName="spacer" presStyleCnt="0"/>
      <dgm:spPr>
        <a:sp3d prstMaterial="metal">
          <a:bevelT/>
        </a:sp3d>
      </dgm:spPr>
    </dgm:pt>
    <dgm:pt modelId="{2E5413EB-0E92-4982-AFEC-0538AE787B0D}" type="pres">
      <dgm:prSet presAssocID="{E9B1DAFC-7A2B-469D-B938-4229367FA64C}" presName="parentText" presStyleLbl="node1" presStyleIdx="9" presStyleCnt="12">
        <dgm:presLayoutVars>
          <dgm:chMax val="0"/>
          <dgm:bulletEnabled val="1"/>
        </dgm:presLayoutVars>
      </dgm:prSet>
      <dgm:spPr/>
    </dgm:pt>
    <dgm:pt modelId="{D5652A07-AF58-4332-93E8-5848FFF5A91E}" type="pres">
      <dgm:prSet presAssocID="{6764A7BF-65B0-47FF-97C8-1F135BB88638}" presName="spacer" presStyleCnt="0"/>
      <dgm:spPr>
        <a:sp3d prstMaterial="metal">
          <a:bevelT/>
        </a:sp3d>
      </dgm:spPr>
    </dgm:pt>
    <dgm:pt modelId="{E05B5C7D-DB08-4826-97EE-B22DE6BA94E2}" type="pres">
      <dgm:prSet presAssocID="{3B13B1D9-875E-4AA7-AE04-686ECE9842BB}" presName="parentText" presStyleLbl="node1" presStyleIdx="10" presStyleCnt="12">
        <dgm:presLayoutVars>
          <dgm:chMax val="0"/>
          <dgm:bulletEnabled val="1"/>
        </dgm:presLayoutVars>
      </dgm:prSet>
      <dgm:spPr/>
    </dgm:pt>
    <dgm:pt modelId="{161EDF32-0E64-407F-A4BC-6571C468AB97}" type="pres">
      <dgm:prSet presAssocID="{A1E90A40-D47A-420B-BB5D-B6B6E5A5CE32}" presName="spacer" presStyleCnt="0"/>
      <dgm:spPr>
        <a:sp3d prstMaterial="metal">
          <a:bevelT/>
        </a:sp3d>
      </dgm:spPr>
    </dgm:pt>
    <dgm:pt modelId="{C0C029EF-E230-4DEE-A8A7-2AB054E147AE}" type="pres">
      <dgm:prSet presAssocID="{90FC5EA2-A9B3-43CA-B5B4-903FD324003C}" presName="parentText" presStyleLbl="node1" presStyleIdx="11" presStyleCnt="12">
        <dgm:presLayoutVars>
          <dgm:chMax val="0"/>
          <dgm:bulletEnabled val="1"/>
        </dgm:presLayoutVars>
      </dgm:prSet>
      <dgm:spPr/>
    </dgm:pt>
  </dgm:ptLst>
  <dgm:cxnLst>
    <dgm:cxn modelId="{F407761F-8379-4C02-A048-71E3130E5403}" type="presOf" srcId="{90FC5EA2-A9B3-43CA-B5B4-903FD324003C}" destId="{C0C029EF-E230-4DEE-A8A7-2AB054E147AE}" srcOrd="0" destOrd="0" presId="urn:microsoft.com/office/officeart/2005/8/layout/vList2"/>
    <dgm:cxn modelId="{20F2E422-5492-438E-952F-91B5E0E895F7}" type="presOf" srcId="{3B13B1D9-875E-4AA7-AE04-686ECE9842BB}" destId="{E05B5C7D-DB08-4826-97EE-B22DE6BA94E2}" srcOrd="0" destOrd="0" presId="urn:microsoft.com/office/officeart/2005/8/layout/vList2"/>
    <dgm:cxn modelId="{B4F8D224-D68B-4643-BC37-57A1F841A8B9}" type="presOf" srcId="{1A2230A7-EA23-44B5-B87A-FA7AFCAE50ED}" destId="{8DAE7B55-634C-4234-AF96-53E5C66AEFB4}" srcOrd="0" destOrd="0" presId="urn:microsoft.com/office/officeart/2005/8/layout/vList2"/>
    <dgm:cxn modelId="{8E079A2A-72CC-49BA-9A11-73BE3E5B4882}" type="presOf" srcId="{CCC7BCF0-C81C-4992-8C4D-94B885859ACD}" destId="{18CF27F0-0A53-46F4-95AC-956305EA81F1}" srcOrd="0" destOrd="0" presId="urn:microsoft.com/office/officeart/2005/8/layout/vList2"/>
    <dgm:cxn modelId="{8C5BB02C-B0E6-4220-8AB1-3C6B28E82B34}" type="presOf" srcId="{AADF1B8A-0248-4501-8724-86E0CB66A676}" destId="{22DE7FAB-C72A-4400-90D4-560D7EC0773D}" srcOrd="0" destOrd="0" presId="urn:microsoft.com/office/officeart/2005/8/layout/vList2"/>
    <dgm:cxn modelId="{84C89D2E-1E69-44B7-9927-2FB0DB608F93}" srcId="{AADF1B8A-0248-4501-8724-86E0CB66A676}" destId="{611D5501-008E-447E-8756-8BC0D33B4B31}" srcOrd="3" destOrd="0" parTransId="{256955C0-10FA-4F73-8291-26DAA33FAB82}" sibTransId="{D99D08FC-27AE-47C0-A827-A006E3F7C0EB}"/>
    <dgm:cxn modelId="{FD04AD3D-458B-4E93-905C-21727EB65BD3}" type="presOf" srcId="{97D8D19D-2B8F-41FB-9B68-71FF7A8AB09D}" destId="{C6E7CDC5-1B46-43A7-93B9-C2DB7D21FF91}" srcOrd="0" destOrd="0" presId="urn:microsoft.com/office/officeart/2005/8/layout/vList2"/>
    <dgm:cxn modelId="{DB1BA93F-9672-4645-BACA-D2B87455412E}" srcId="{AADF1B8A-0248-4501-8724-86E0CB66A676}" destId="{1A2230A7-EA23-44B5-B87A-FA7AFCAE50ED}" srcOrd="5" destOrd="0" parTransId="{BD2B2E43-2724-4B60-9C50-8165D3CAD6C7}" sibTransId="{5A06AB25-6F44-4333-AA41-7E8621BE9D20}"/>
    <dgm:cxn modelId="{23B0035C-00BD-4B1A-8FC9-46E99B516F5F}" type="presOf" srcId="{032D38FB-3702-43D9-A526-AF450668FC5A}" destId="{D7D27C60-E066-41FE-822C-706E886BC4FD}" srcOrd="0" destOrd="0" presId="urn:microsoft.com/office/officeart/2005/8/layout/vList2"/>
    <dgm:cxn modelId="{887B5C5C-32FD-4DC9-BBF5-1E295E41A904}" srcId="{AADF1B8A-0248-4501-8724-86E0CB66A676}" destId="{90FC5EA2-A9B3-43CA-B5B4-903FD324003C}" srcOrd="11" destOrd="0" parTransId="{822D83C3-2212-4486-AB4E-FEC0C25798F6}" sibTransId="{0793A163-EA63-4903-9244-7C2977CC7338}"/>
    <dgm:cxn modelId="{6FFBC568-E7FF-44AF-B89B-70514BB54C02}" type="presOf" srcId="{CC7D561F-DDCB-46B6-A76D-FB4D2E6ACCE4}" destId="{5DD14F56-0288-4B0C-87AC-790EF87DF95D}" srcOrd="0" destOrd="0" presId="urn:microsoft.com/office/officeart/2005/8/layout/vList2"/>
    <dgm:cxn modelId="{8A6CB56D-B12B-41E9-B9DE-800CDE00F38A}" srcId="{AADF1B8A-0248-4501-8724-86E0CB66A676}" destId="{1B6A76F5-3626-4B79-B34A-71A5B68EDFC2}" srcOrd="1" destOrd="0" parTransId="{58819FB5-D715-48E0-9924-568AF83BD048}" sibTransId="{69EA6CE4-9FCF-4074-9735-4A57DDD22E43}"/>
    <dgm:cxn modelId="{BBF3086E-D182-4058-9253-5950E394DC22}" srcId="{AADF1B8A-0248-4501-8724-86E0CB66A676}" destId="{F060D7F2-0A29-40A8-9B49-B05F512FED80}" srcOrd="7" destOrd="0" parTransId="{B55F0C18-1BFB-4BE9-9E44-3E7CDE768841}" sibTransId="{985678C0-5CC5-426D-AA87-94B64BBFF801}"/>
    <dgm:cxn modelId="{0CAD8A50-614D-4669-9FF7-08D092DD2DD0}" srcId="{AADF1B8A-0248-4501-8724-86E0CB66A676}" destId="{032D38FB-3702-43D9-A526-AF450668FC5A}" srcOrd="4" destOrd="0" parTransId="{3B76DE10-09D9-4CEB-8B4A-7BE8EBD42329}" sibTransId="{FC870598-EC09-4848-BF5F-323E2AC17622}"/>
    <dgm:cxn modelId="{770D2C78-1B80-44F0-AC8D-74113A902DE7}" srcId="{AADF1B8A-0248-4501-8724-86E0CB66A676}" destId="{669D7E0D-1D2B-4A1F-9074-D4C5717B3AEC}" srcOrd="8" destOrd="0" parTransId="{33540075-81BA-4F0E-BF73-DE2AF880756C}" sibTransId="{5F925A1A-D8BA-4DCB-B3F0-A209D7DB1830}"/>
    <dgm:cxn modelId="{5D4DD259-69C0-457C-976E-D96B389C7B17}" srcId="{AADF1B8A-0248-4501-8724-86E0CB66A676}" destId="{CCC7BCF0-C81C-4992-8C4D-94B885859ACD}" srcOrd="2" destOrd="0" parTransId="{BA4B8F50-5F36-42BB-ABA8-708AE1CF971B}" sibTransId="{823C87B7-AB8B-4251-B865-34C7B827DB6E}"/>
    <dgm:cxn modelId="{6FA91394-F77D-4DF3-A4AC-CA6854D63B18}" type="presOf" srcId="{E9B1DAFC-7A2B-469D-B938-4229367FA64C}" destId="{2E5413EB-0E92-4982-AFEC-0538AE787B0D}" srcOrd="0" destOrd="0" presId="urn:microsoft.com/office/officeart/2005/8/layout/vList2"/>
    <dgm:cxn modelId="{E35057A9-F303-4231-9D78-A043A67D65E7}" type="presOf" srcId="{611D5501-008E-447E-8756-8BC0D33B4B31}" destId="{6FC257EA-524C-45A8-B2CC-F223E231E145}" srcOrd="0" destOrd="0" presId="urn:microsoft.com/office/officeart/2005/8/layout/vList2"/>
    <dgm:cxn modelId="{86A8E3B5-383B-4EEA-8924-E605349656C0}" srcId="{AADF1B8A-0248-4501-8724-86E0CB66A676}" destId="{E9B1DAFC-7A2B-469D-B938-4229367FA64C}" srcOrd="9" destOrd="0" parTransId="{9203609B-33E7-493F-91F6-85E28C2BCC43}" sibTransId="{6764A7BF-65B0-47FF-97C8-1F135BB88638}"/>
    <dgm:cxn modelId="{5FB50FD5-B59F-435E-8D9D-C189DA1DB691}" type="presOf" srcId="{1B6A76F5-3626-4B79-B34A-71A5B68EDFC2}" destId="{6C838A37-C9F9-4263-B263-EBF5BF5CB6EF}" srcOrd="0" destOrd="0" presId="urn:microsoft.com/office/officeart/2005/8/layout/vList2"/>
    <dgm:cxn modelId="{6FCE50D8-8DB4-4AFD-9FB7-D59F90099D42}" srcId="{AADF1B8A-0248-4501-8724-86E0CB66A676}" destId="{97D8D19D-2B8F-41FB-9B68-71FF7A8AB09D}" srcOrd="6" destOrd="0" parTransId="{BD38752C-2000-486B-A500-D783C3837EE6}" sibTransId="{8E317E98-6B13-4B0B-AA40-2652713F023C}"/>
    <dgm:cxn modelId="{69A0CAE9-0B3E-4797-AD8D-F1E8A6486400}" srcId="{AADF1B8A-0248-4501-8724-86E0CB66A676}" destId="{CC7D561F-DDCB-46B6-A76D-FB4D2E6ACCE4}" srcOrd="0" destOrd="0" parTransId="{E9CEDB91-5352-425A-8151-D1E24D61C2FD}" sibTransId="{3E6B650D-10B5-48B2-BE18-406D9D7BF934}"/>
    <dgm:cxn modelId="{48EAEEEB-D64E-4BDF-BF56-2FDAB426BA21}" srcId="{AADF1B8A-0248-4501-8724-86E0CB66A676}" destId="{3B13B1D9-875E-4AA7-AE04-686ECE9842BB}" srcOrd="10" destOrd="0" parTransId="{D50D3A3A-ACE7-400C-914C-288B53DD7890}" sibTransId="{A1E90A40-D47A-420B-BB5D-B6B6E5A5CE32}"/>
    <dgm:cxn modelId="{D68C8AED-71FF-4B72-A6E4-B963A6108771}" type="presOf" srcId="{F060D7F2-0A29-40A8-9B49-B05F512FED80}" destId="{A406A988-27EA-46B7-93F4-96474882ADB0}" srcOrd="0" destOrd="0" presId="urn:microsoft.com/office/officeart/2005/8/layout/vList2"/>
    <dgm:cxn modelId="{A0EC11F4-7976-482B-8877-F6300CB3E369}" type="presOf" srcId="{669D7E0D-1D2B-4A1F-9074-D4C5717B3AEC}" destId="{2D4F5904-0A6D-4ECE-8FAE-C82A4D591148}" srcOrd="0" destOrd="0" presId="urn:microsoft.com/office/officeart/2005/8/layout/vList2"/>
    <dgm:cxn modelId="{67A5FABF-82D1-4244-837E-138BC192AB01}" type="presParOf" srcId="{22DE7FAB-C72A-4400-90D4-560D7EC0773D}" destId="{5DD14F56-0288-4B0C-87AC-790EF87DF95D}" srcOrd="0" destOrd="0" presId="urn:microsoft.com/office/officeart/2005/8/layout/vList2"/>
    <dgm:cxn modelId="{05A1F1AF-4CD1-4632-B1F5-AB40994E7A9F}" type="presParOf" srcId="{22DE7FAB-C72A-4400-90D4-560D7EC0773D}" destId="{C9B8A0A1-C2DD-46FB-AEF7-91118886F64B}" srcOrd="1" destOrd="0" presId="urn:microsoft.com/office/officeart/2005/8/layout/vList2"/>
    <dgm:cxn modelId="{58EAD682-A5A0-4A81-BA89-BFEDE0C00A1F}" type="presParOf" srcId="{22DE7FAB-C72A-4400-90D4-560D7EC0773D}" destId="{6C838A37-C9F9-4263-B263-EBF5BF5CB6EF}" srcOrd="2" destOrd="0" presId="urn:microsoft.com/office/officeart/2005/8/layout/vList2"/>
    <dgm:cxn modelId="{A4751835-3EEB-41F8-AAE3-52C4F184A3A3}" type="presParOf" srcId="{22DE7FAB-C72A-4400-90D4-560D7EC0773D}" destId="{3BBA6012-8ACF-43CF-94DA-3B05C7E0B86C}" srcOrd="3" destOrd="0" presId="urn:microsoft.com/office/officeart/2005/8/layout/vList2"/>
    <dgm:cxn modelId="{E0EC60B6-3487-4AE5-BFBD-5735F94F1E4F}" type="presParOf" srcId="{22DE7FAB-C72A-4400-90D4-560D7EC0773D}" destId="{18CF27F0-0A53-46F4-95AC-956305EA81F1}" srcOrd="4" destOrd="0" presId="urn:microsoft.com/office/officeart/2005/8/layout/vList2"/>
    <dgm:cxn modelId="{688EF898-D795-4469-B5C7-87BEFD351260}" type="presParOf" srcId="{22DE7FAB-C72A-4400-90D4-560D7EC0773D}" destId="{0029ABD3-C63B-42D0-B6A9-229DDA7E0596}" srcOrd="5" destOrd="0" presId="urn:microsoft.com/office/officeart/2005/8/layout/vList2"/>
    <dgm:cxn modelId="{2D912FC2-41B4-4937-AFD7-9F90529E6F5E}" type="presParOf" srcId="{22DE7FAB-C72A-4400-90D4-560D7EC0773D}" destId="{6FC257EA-524C-45A8-B2CC-F223E231E145}" srcOrd="6" destOrd="0" presId="urn:microsoft.com/office/officeart/2005/8/layout/vList2"/>
    <dgm:cxn modelId="{D0DBA0AC-9C35-4A1B-90E6-87D9E9CB162F}" type="presParOf" srcId="{22DE7FAB-C72A-4400-90D4-560D7EC0773D}" destId="{9678C3E8-3123-4492-9437-3C5DA6D2FDA6}" srcOrd="7" destOrd="0" presId="urn:microsoft.com/office/officeart/2005/8/layout/vList2"/>
    <dgm:cxn modelId="{881B67A2-D16E-4CCB-AC8B-3B0F023DEB7D}" type="presParOf" srcId="{22DE7FAB-C72A-4400-90D4-560D7EC0773D}" destId="{D7D27C60-E066-41FE-822C-706E886BC4FD}" srcOrd="8" destOrd="0" presId="urn:microsoft.com/office/officeart/2005/8/layout/vList2"/>
    <dgm:cxn modelId="{51AEB33E-DA41-4968-BE16-63A71ADEC73B}" type="presParOf" srcId="{22DE7FAB-C72A-4400-90D4-560D7EC0773D}" destId="{A260CD3D-FCE4-4AEE-8EBD-FBD6FBD40F0A}" srcOrd="9" destOrd="0" presId="urn:microsoft.com/office/officeart/2005/8/layout/vList2"/>
    <dgm:cxn modelId="{6ED29B51-B346-4B65-9293-D9F5DC5CB078}" type="presParOf" srcId="{22DE7FAB-C72A-4400-90D4-560D7EC0773D}" destId="{8DAE7B55-634C-4234-AF96-53E5C66AEFB4}" srcOrd="10" destOrd="0" presId="urn:microsoft.com/office/officeart/2005/8/layout/vList2"/>
    <dgm:cxn modelId="{8BA104C1-08FA-4C42-B784-88857535C11A}" type="presParOf" srcId="{22DE7FAB-C72A-4400-90D4-560D7EC0773D}" destId="{4C9A647E-1274-4388-9FA4-1EE81E19364E}" srcOrd="11" destOrd="0" presId="urn:microsoft.com/office/officeart/2005/8/layout/vList2"/>
    <dgm:cxn modelId="{76491FD7-8F3C-4DEC-958D-4C4A37338CCC}" type="presParOf" srcId="{22DE7FAB-C72A-4400-90D4-560D7EC0773D}" destId="{C6E7CDC5-1B46-43A7-93B9-C2DB7D21FF91}" srcOrd="12" destOrd="0" presId="urn:microsoft.com/office/officeart/2005/8/layout/vList2"/>
    <dgm:cxn modelId="{D7909A8C-8789-481B-8C36-481075AA2209}" type="presParOf" srcId="{22DE7FAB-C72A-4400-90D4-560D7EC0773D}" destId="{2651E8BB-E799-478A-B0B4-5A050945C17E}" srcOrd="13" destOrd="0" presId="urn:microsoft.com/office/officeart/2005/8/layout/vList2"/>
    <dgm:cxn modelId="{154E7D17-F03F-4D1E-8FA4-9440E8B7447A}" type="presParOf" srcId="{22DE7FAB-C72A-4400-90D4-560D7EC0773D}" destId="{A406A988-27EA-46B7-93F4-96474882ADB0}" srcOrd="14" destOrd="0" presId="urn:microsoft.com/office/officeart/2005/8/layout/vList2"/>
    <dgm:cxn modelId="{E4FB057E-D9E3-420E-9C86-EA6F637529A7}" type="presParOf" srcId="{22DE7FAB-C72A-4400-90D4-560D7EC0773D}" destId="{B77A2535-FF1D-4ECE-BC0F-3F5FF4F2F79D}" srcOrd="15" destOrd="0" presId="urn:microsoft.com/office/officeart/2005/8/layout/vList2"/>
    <dgm:cxn modelId="{ACBEE392-3DD8-44EC-8220-41ED446B0978}" type="presParOf" srcId="{22DE7FAB-C72A-4400-90D4-560D7EC0773D}" destId="{2D4F5904-0A6D-4ECE-8FAE-C82A4D591148}" srcOrd="16" destOrd="0" presId="urn:microsoft.com/office/officeart/2005/8/layout/vList2"/>
    <dgm:cxn modelId="{0A1B4634-397F-4FF8-A233-F0B4FBBA14F3}" type="presParOf" srcId="{22DE7FAB-C72A-4400-90D4-560D7EC0773D}" destId="{DCC06CAC-D517-4E18-995B-3584B9E637EF}" srcOrd="17" destOrd="0" presId="urn:microsoft.com/office/officeart/2005/8/layout/vList2"/>
    <dgm:cxn modelId="{09C08242-2132-48CC-9BFC-D4893D9708C4}" type="presParOf" srcId="{22DE7FAB-C72A-4400-90D4-560D7EC0773D}" destId="{2E5413EB-0E92-4982-AFEC-0538AE787B0D}" srcOrd="18" destOrd="0" presId="urn:microsoft.com/office/officeart/2005/8/layout/vList2"/>
    <dgm:cxn modelId="{7A15E6D8-C8EA-43E7-8084-0014A0A5AED0}" type="presParOf" srcId="{22DE7FAB-C72A-4400-90D4-560D7EC0773D}" destId="{D5652A07-AF58-4332-93E8-5848FFF5A91E}" srcOrd="19" destOrd="0" presId="urn:microsoft.com/office/officeart/2005/8/layout/vList2"/>
    <dgm:cxn modelId="{E9BC9C61-8085-4F68-9304-D7B6CD35AE30}" type="presParOf" srcId="{22DE7FAB-C72A-4400-90D4-560D7EC0773D}" destId="{E05B5C7D-DB08-4826-97EE-B22DE6BA94E2}" srcOrd="20" destOrd="0" presId="urn:microsoft.com/office/officeart/2005/8/layout/vList2"/>
    <dgm:cxn modelId="{5F59CDE4-7BBB-4C20-A129-771FE8C2A0AE}" type="presParOf" srcId="{22DE7FAB-C72A-4400-90D4-560D7EC0773D}" destId="{161EDF32-0E64-407F-A4BC-6571C468AB97}" srcOrd="21" destOrd="0" presId="urn:microsoft.com/office/officeart/2005/8/layout/vList2"/>
    <dgm:cxn modelId="{B61B0813-6EB1-4672-AAEC-E42D23C16025}" type="presParOf" srcId="{22DE7FAB-C72A-4400-90D4-560D7EC0773D}" destId="{C0C029EF-E230-4DEE-A8A7-2AB054E147AE}" srcOrd="22" destOrd="0" presId="urn:microsoft.com/office/officeart/2005/8/layout/vList2"/>
  </dgm:cxnLst>
  <dgm:bg>
    <a:effectLst>
      <a:glow rad="139700">
        <a:schemeClr val="accent3">
          <a:satMod val="175000"/>
          <a:alpha val="40000"/>
        </a:schemeClr>
      </a:glow>
    </a:effectLst>
  </dgm:bg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AADF1B8A-0248-4501-8724-86E0CB66A676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>
        <a:scene3d>
          <a:camera prst="orthographicFront"/>
          <a:lightRig rig="sunrise" dir="t"/>
        </a:scene3d>
      </dgm:spPr>
      <dgm:t>
        <a:bodyPr/>
        <a:lstStyle/>
        <a:p>
          <a:endParaRPr lang="en-GB"/>
        </a:p>
      </dgm:t>
    </dgm:pt>
    <dgm:pt modelId="{CC7D561F-DDCB-46B6-A76D-FB4D2E6ACCE4}">
      <dgm:prSet phldrT="[Text]" custT="1"/>
      <dgm:spPr>
        <a:sp3d>
          <a:bevelT/>
          <a:bevelB w="165100" prst="coolSlant"/>
        </a:sp3d>
      </dgm:spPr>
      <dgm:t>
        <a:bodyPr/>
        <a:lstStyle/>
        <a:p>
          <a:r>
            <a:rPr lang="en-IN" sz="2400" b="1" i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rPr>
            <a:t>Fake News</a:t>
          </a:r>
          <a:endParaRPr lang="en-GB" sz="2400" b="1" i="1" dirty="0"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 Rounded MT Bold" panose="020F0704030504030204" pitchFamily="34" charset="0"/>
          </a:endParaRPr>
        </a:p>
      </dgm:t>
    </dgm:pt>
    <dgm:pt modelId="{E9CEDB91-5352-425A-8151-D1E24D61C2FD}" type="parTrans" cxnId="{69A0CAE9-0B3E-4797-AD8D-F1E8A6486400}">
      <dgm:prSet/>
      <dgm:spPr/>
      <dgm:t>
        <a:bodyPr/>
        <a:lstStyle/>
        <a:p>
          <a:endParaRPr lang="en-GB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3E6B650D-10B5-48B2-BE18-406D9D7BF934}" type="sibTrans" cxnId="{69A0CAE9-0B3E-4797-AD8D-F1E8A6486400}">
      <dgm:prSet/>
      <dgm:spPr/>
      <dgm:t>
        <a:bodyPr/>
        <a:lstStyle/>
        <a:p>
          <a:endParaRPr lang="en-GB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1B6A76F5-3626-4B79-B34A-71A5B68EDFC2}">
      <dgm:prSet custT="1"/>
      <dgm:spPr>
        <a:sp3d>
          <a:bevelT/>
          <a:bevelB w="165100" prst="coolSlant"/>
        </a:sp3d>
      </dgm:spPr>
      <dgm:t>
        <a:bodyPr/>
        <a:lstStyle/>
        <a:p>
          <a:r>
            <a:rPr lang="en-IN" sz="2400" b="1" i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rPr>
            <a:t>Blackmail</a:t>
          </a:r>
          <a:endParaRPr lang="en-GB" sz="2400" b="1" i="1" dirty="0"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 Rounded MT Bold" panose="020F0704030504030204" pitchFamily="34" charset="0"/>
          </a:endParaRPr>
        </a:p>
      </dgm:t>
    </dgm:pt>
    <dgm:pt modelId="{58819FB5-D715-48E0-9924-568AF83BD048}" type="parTrans" cxnId="{8A6CB56D-B12B-41E9-B9DE-800CDE00F38A}">
      <dgm:prSet/>
      <dgm:spPr/>
      <dgm:t>
        <a:bodyPr/>
        <a:lstStyle/>
        <a:p>
          <a:endParaRPr lang="en-GB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69EA6CE4-9FCF-4074-9735-4A57DDD22E43}" type="sibTrans" cxnId="{8A6CB56D-B12B-41E9-B9DE-800CDE00F38A}">
      <dgm:prSet/>
      <dgm:spPr/>
      <dgm:t>
        <a:bodyPr/>
        <a:lstStyle/>
        <a:p>
          <a:endParaRPr lang="en-GB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CCC7BCF0-C81C-4992-8C4D-94B885859ACD}">
      <dgm:prSet custT="1"/>
      <dgm:spPr>
        <a:sp3d>
          <a:bevelT/>
          <a:bevelB w="165100" prst="coolSlant"/>
        </a:sp3d>
      </dgm:spPr>
      <dgm:t>
        <a:bodyPr/>
        <a:lstStyle/>
        <a:p>
          <a:r>
            <a:rPr lang="en-IN" sz="2400" b="1" i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rPr>
            <a:t>Job Scams</a:t>
          </a:r>
        </a:p>
      </dgm:t>
    </dgm:pt>
    <dgm:pt modelId="{BA4B8F50-5F36-42BB-ABA8-708AE1CF971B}" type="parTrans" cxnId="{5D4DD259-69C0-457C-976E-D96B389C7B17}">
      <dgm:prSet/>
      <dgm:spPr/>
      <dgm:t>
        <a:bodyPr/>
        <a:lstStyle/>
        <a:p>
          <a:endParaRPr lang="en-GB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823C87B7-AB8B-4251-B865-34C7B827DB6E}" type="sibTrans" cxnId="{5D4DD259-69C0-457C-976E-D96B389C7B17}">
      <dgm:prSet/>
      <dgm:spPr/>
      <dgm:t>
        <a:bodyPr/>
        <a:lstStyle/>
        <a:p>
          <a:endParaRPr lang="en-GB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611D5501-008E-447E-8756-8BC0D33B4B31}">
      <dgm:prSet custT="1"/>
      <dgm:spPr>
        <a:sp3d>
          <a:bevelT/>
          <a:bevelB w="165100" prst="coolSlant"/>
        </a:sp3d>
      </dgm:spPr>
      <dgm:t>
        <a:bodyPr/>
        <a:lstStyle/>
        <a:p>
          <a:r>
            <a:rPr lang="en-IN" sz="2400" b="1" i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rPr>
            <a:t>Fake Customer Reviews</a:t>
          </a:r>
        </a:p>
      </dgm:t>
    </dgm:pt>
    <dgm:pt modelId="{256955C0-10FA-4F73-8291-26DAA33FAB82}" type="parTrans" cxnId="{84C89D2E-1E69-44B7-9927-2FB0DB608F93}">
      <dgm:prSet/>
      <dgm:spPr/>
      <dgm:t>
        <a:bodyPr/>
        <a:lstStyle/>
        <a:p>
          <a:endParaRPr lang="en-GB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D99D08FC-27AE-47C0-A827-A006E3F7C0EB}" type="sibTrans" cxnId="{84C89D2E-1E69-44B7-9927-2FB0DB608F93}">
      <dgm:prSet/>
      <dgm:spPr/>
      <dgm:t>
        <a:bodyPr/>
        <a:lstStyle/>
        <a:p>
          <a:endParaRPr lang="en-GB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032D38FB-3702-43D9-A526-AF450668FC5A}">
      <dgm:prSet custT="1"/>
      <dgm:spPr>
        <a:sp3d>
          <a:bevelT/>
          <a:bevelB w="165100" prst="coolSlant"/>
        </a:sp3d>
      </dgm:spPr>
      <dgm:t>
        <a:bodyPr/>
        <a:lstStyle/>
        <a:p>
          <a:r>
            <a:rPr lang="en-IN" sz="2400" b="1" i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rPr>
            <a:t>Fake Marketing</a:t>
          </a:r>
        </a:p>
      </dgm:t>
    </dgm:pt>
    <dgm:pt modelId="{3B76DE10-09D9-4CEB-8B4A-7BE8EBD42329}" type="parTrans" cxnId="{0CAD8A50-614D-4669-9FF7-08D092DD2DD0}">
      <dgm:prSet/>
      <dgm:spPr/>
      <dgm:t>
        <a:bodyPr/>
        <a:lstStyle/>
        <a:p>
          <a:endParaRPr lang="en-GB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FC870598-EC09-4848-BF5F-323E2AC17622}" type="sibTrans" cxnId="{0CAD8A50-614D-4669-9FF7-08D092DD2DD0}">
      <dgm:prSet/>
      <dgm:spPr/>
      <dgm:t>
        <a:bodyPr/>
        <a:lstStyle/>
        <a:p>
          <a:endParaRPr lang="en-GB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F060D7F2-0A29-40A8-9B49-B05F512FED80}">
      <dgm:prSet custT="1"/>
      <dgm:spPr>
        <a:sp3d>
          <a:bevelT/>
          <a:bevelB w="165100" prst="coolSlant"/>
        </a:sp3d>
      </dgm:spPr>
      <dgm:t>
        <a:bodyPr/>
        <a:lstStyle/>
        <a:p>
          <a:r>
            <a:rPr lang="en-IN" sz="2400" b="1" i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rPr>
            <a:t>Gaming Cheating</a:t>
          </a:r>
        </a:p>
      </dgm:t>
    </dgm:pt>
    <dgm:pt modelId="{B55F0C18-1BFB-4BE9-9E44-3E7CDE768841}" type="parTrans" cxnId="{BBF3086E-D182-4058-9253-5950E394DC22}">
      <dgm:prSet/>
      <dgm:spPr/>
      <dgm:t>
        <a:bodyPr/>
        <a:lstStyle/>
        <a:p>
          <a:endParaRPr lang="en-GB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985678C0-5CC5-426D-AA87-94B64BBFF801}" type="sibTrans" cxnId="{BBF3086E-D182-4058-9253-5950E394DC22}">
      <dgm:prSet/>
      <dgm:spPr/>
      <dgm:t>
        <a:bodyPr/>
        <a:lstStyle/>
        <a:p>
          <a:endParaRPr lang="en-GB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669D7E0D-1D2B-4A1F-9074-D4C5717B3AEC}">
      <dgm:prSet custT="1"/>
      <dgm:spPr>
        <a:sp3d>
          <a:bevelT/>
          <a:bevelB w="165100" prst="coolSlant"/>
        </a:sp3d>
      </dgm:spPr>
      <dgm:t>
        <a:bodyPr/>
        <a:lstStyle/>
        <a:p>
          <a:r>
            <a:rPr lang="en-IN" sz="2400" b="1" i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rPr>
            <a:t>Social Engineering</a:t>
          </a:r>
        </a:p>
      </dgm:t>
    </dgm:pt>
    <dgm:pt modelId="{33540075-81BA-4F0E-BF73-DE2AF880756C}" type="parTrans" cxnId="{770D2C78-1B80-44F0-AC8D-74113A902DE7}">
      <dgm:prSet/>
      <dgm:spPr/>
      <dgm:t>
        <a:bodyPr/>
        <a:lstStyle/>
        <a:p>
          <a:endParaRPr lang="en-GB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5F925A1A-D8BA-4DCB-B3F0-A209D7DB1830}" type="sibTrans" cxnId="{770D2C78-1B80-44F0-AC8D-74113A902DE7}">
      <dgm:prSet/>
      <dgm:spPr/>
      <dgm:t>
        <a:bodyPr/>
        <a:lstStyle/>
        <a:p>
          <a:endParaRPr lang="en-GB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9B1DAFC-7A2B-469D-B938-4229367FA64C}">
      <dgm:prSet custT="1"/>
      <dgm:spPr>
        <a:sp3d>
          <a:bevelT/>
          <a:bevelB w="165100" prst="coolSlant"/>
        </a:sp3d>
      </dgm:spPr>
      <dgm:t>
        <a:bodyPr/>
        <a:lstStyle/>
        <a:p>
          <a:r>
            <a:rPr lang="en-IN" sz="2400" b="1" i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rPr>
            <a:t>Fake Emergency Calls</a:t>
          </a:r>
          <a:endParaRPr lang="en-GB" sz="2400" b="1" i="1" dirty="0"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 Rounded MT Bold" panose="020F0704030504030204" pitchFamily="34" charset="0"/>
          </a:endParaRPr>
        </a:p>
      </dgm:t>
    </dgm:pt>
    <dgm:pt modelId="{9203609B-33E7-493F-91F6-85E28C2BCC43}" type="parTrans" cxnId="{86A8E3B5-383B-4EEA-8924-E605349656C0}">
      <dgm:prSet/>
      <dgm:spPr/>
      <dgm:t>
        <a:bodyPr/>
        <a:lstStyle/>
        <a:p>
          <a:endParaRPr lang="en-GB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6764A7BF-65B0-47FF-97C8-1F135BB88638}" type="sibTrans" cxnId="{86A8E3B5-383B-4EEA-8924-E605349656C0}">
      <dgm:prSet/>
      <dgm:spPr/>
      <dgm:t>
        <a:bodyPr/>
        <a:lstStyle/>
        <a:p>
          <a:endParaRPr lang="en-GB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3B13B1D9-875E-4AA7-AE04-686ECE9842BB}">
      <dgm:prSet custT="1"/>
      <dgm:spPr>
        <a:sp3d>
          <a:bevelT/>
          <a:bevelB w="165100" prst="coolSlant"/>
        </a:sp3d>
      </dgm:spPr>
      <dgm:t>
        <a:bodyPr/>
        <a:lstStyle/>
        <a:p>
          <a:r>
            <a:rPr lang="en-GB" sz="2400" b="1" i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rPr>
            <a:t>Fake Text Messages</a:t>
          </a:r>
        </a:p>
      </dgm:t>
    </dgm:pt>
    <dgm:pt modelId="{D50D3A3A-ACE7-400C-914C-288B53DD7890}" type="parTrans" cxnId="{48EAEEEB-D64E-4BDF-BF56-2FDAB426BA21}">
      <dgm:prSet/>
      <dgm:spPr/>
      <dgm:t>
        <a:bodyPr/>
        <a:lstStyle/>
        <a:p>
          <a:endParaRPr lang="en-GB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A1E90A40-D47A-420B-BB5D-B6B6E5A5CE32}" type="sibTrans" cxnId="{48EAEEEB-D64E-4BDF-BF56-2FDAB426BA21}">
      <dgm:prSet/>
      <dgm:spPr/>
      <dgm:t>
        <a:bodyPr/>
        <a:lstStyle/>
        <a:p>
          <a:endParaRPr lang="en-GB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90FC5EA2-A9B3-43CA-B5B4-903FD324003C}">
      <dgm:prSet custT="1"/>
      <dgm:spPr>
        <a:sp3d>
          <a:bevelT/>
          <a:bevelB w="165100" prst="coolSlant"/>
        </a:sp3d>
      </dgm:spPr>
      <dgm:t>
        <a:bodyPr/>
        <a:lstStyle/>
        <a:p>
          <a:r>
            <a:rPr lang="en-IN" sz="2400" b="1" i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rPr>
            <a:t>Political Manipulation</a:t>
          </a:r>
          <a:endParaRPr lang="en-GB" sz="2400" b="1" i="1" dirty="0"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 Rounded MT Bold" panose="020F0704030504030204" pitchFamily="34" charset="0"/>
          </a:endParaRPr>
        </a:p>
      </dgm:t>
    </dgm:pt>
    <dgm:pt modelId="{822D83C3-2212-4486-AB4E-FEC0C25798F6}" type="parTrans" cxnId="{887B5C5C-32FD-4DC9-BBF5-1E295E41A904}">
      <dgm:prSet/>
      <dgm:spPr/>
      <dgm:t>
        <a:bodyPr/>
        <a:lstStyle/>
        <a:p>
          <a:endParaRPr lang="en-GB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0793A163-EA63-4903-9244-7C2977CC7338}" type="sibTrans" cxnId="{887B5C5C-32FD-4DC9-BBF5-1E295E41A904}">
      <dgm:prSet/>
      <dgm:spPr/>
      <dgm:t>
        <a:bodyPr/>
        <a:lstStyle/>
        <a:p>
          <a:endParaRPr lang="en-GB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97D8D19D-2B8F-41FB-9B68-71FF7A8AB09D}">
      <dgm:prSet custT="1"/>
      <dgm:spPr>
        <a:sp3d>
          <a:bevelT/>
          <a:bevelB w="165100" prst="coolSlant"/>
        </a:sp3d>
      </dgm:spPr>
      <dgm:t>
        <a:bodyPr/>
        <a:lstStyle/>
        <a:p>
          <a:r>
            <a:rPr lang="en-GB" sz="2400" b="1" i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rPr>
            <a:t>Data lost</a:t>
          </a:r>
          <a:endParaRPr lang="en-IN" sz="2400" b="1" i="1" dirty="0"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 Rounded MT Bold" panose="020F0704030504030204" pitchFamily="34" charset="0"/>
          </a:endParaRPr>
        </a:p>
      </dgm:t>
    </dgm:pt>
    <dgm:pt modelId="{8E317E98-6B13-4B0B-AA40-2652713F023C}" type="sibTrans" cxnId="{6FCE50D8-8DB4-4AFD-9FB7-D59F90099D42}">
      <dgm:prSet/>
      <dgm:spPr/>
      <dgm:t>
        <a:bodyPr/>
        <a:lstStyle/>
        <a:p>
          <a:endParaRPr lang="en-GB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BD38752C-2000-486B-A500-D783C3837EE6}" type="parTrans" cxnId="{6FCE50D8-8DB4-4AFD-9FB7-D59F90099D42}">
      <dgm:prSet/>
      <dgm:spPr/>
      <dgm:t>
        <a:bodyPr/>
        <a:lstStyle/>
        <a:p>
          <a:endParaRPr lang="en-GB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1A2230A7-EA23-44B5-B87A-FA7AFCAE50ED}">
      <dgm:prSet custT="1"/>
      <dgm:spPr>
        <a:sp3d>
          <a:bevelT/>
          <a:bevelB w="165100" prst="coolSlant"/>
        </a:sp3d>
      </dgm:spPr>
      <dgm:t>
        <a:bodyPr/>
        <a:lstStyle/>
        <a:p>
          <a:r>
            <a:rPr lang="en-GB" sz="2400" b="1" i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rPr>
            <a:t>Exam scams</a:t>
          </a:r>
          <a:endParaRPr lang="en-IN" sz="2400" b="1" i="1" dirty="0"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 Rounded MT Bold" panose="020F0704030504030204" pitchFamily="34" charset="0"/>
          </a:endParaRPr>
        </a:p>
      </dgm:t>
    </dgm:pt>
    <dgm:pt modelId="{5A06AB25-6F44-4333-AA41-7E8621BE9D20}" type="sibTrans" cxnId="{DB1BA93F-9672-4645-BACA-D2B87455412E}">
      <dgm:prSet/>
      <dgm:spPr/>
      <dgm:t>
        <a:bodyPr/>
        <a:lstStyle/>
        <a:p>
          <a:endParaRPr lang="en-GB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BD2B2E43-2724-4B60-9C50-8165D3CAD6C7}" type="parTrans" cxnId="{DB1BA93F-9672-4645-BACA-D2B87455412E}">
      <dgm:prSet/>
      <dgm:spPr/>
      <dgm:t>
        <a:bodyPr/>
        <a:lstStyle/>
        <a:p>
          <a:endParaRPr lang="en-GB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22DE7FAB-C72A-4400-90D4-560D7EC0773D}" type="pres">
      <dgm:prSet presAssocID="{AADF1B8A-0248-4501-8724-86E0CB66A676}" presName="linear" presStyleCnt="0">
        <dgm:presLayoutVars>
          <dgm:animLvl val="lvl"/>
          <dgm:resizeHandles val="exact"/>
        </dgm:presLayoutVars>
      </dgm:prSet>
      <dgm:spPr/>
    </dgm:pt>
    <dgm:pt modelId="{5DD14F56-0288-4B0C-87AC-790EF87DF95D}" type="pres">
      <dgm:prSet presAssocID="{CC7D561F-DDCB-46B6-A76D-FB4D2E6ACCE4}" presName="parentText" presStyleLbl="node1" presStyleIdx="0" presStyleCnt="12">
        <dgm:presLayoutVars>
          <dgm:chMax val="0"/>
          <dgm:bulletEnabled val="1"/>
        </dgm:presLayoutVars>
      </dgm:prSet>
      <dgm:spPr/>
    </dgm:pt>
    <dgm:pt modelId="{C9B8A0A1-C2DD-46FB-AEF7-91118886F64B}" type="pres">
      <dgm:prSet presAssocID="{3E6B650D-10B5-48B2-BE18-406D9D7BF934}" presName="spacer" presStyleCnt="0"/>
      <dgm:spPr>
        <a:sp3d>
          <a:bevelT/>
          <a:bevelB w="165100" prst="coolSlant"/>
        </a:sp3d>
      </dgm:spPr>
    </dgm:pt>
    <dgm:pt modelId="{6C838A37-C9F9-4263-B263-EBF5BF5CB6EF}" type="pres">
      <dgm:prSet presAssocID="{1B6A76F5-3626-4B79-B34A-71A5B68EDFC2}" presName="parentText" presStyleLbl="node1" presStyleIdx="1" presStyleCnt="12">
        <dgm:presLayoutVars>
          <dgm:chMax val="0"/>
          <dgm:bulletEnabled val="1"/>
        </dgm:presLayoutVars>
      </dgm:prSet>
      <dgm:spPr/>
    </dgm:pt>
    <dgm:pt modelId="{3BBA6012-8ACF-43CF-94DA-3B05C7E0B86C}" type="pres">
      <dgm:prSet presAssocID="{69EA6CE4-9FCF-4074-9735-4A57DDD22E43}" presName="spacer" presStyleCnt="0"/>
      <dgm:spPr>
        <a:sp3d>
          <a:bevelT/>
          <a:bevelB w="165100" prst="coolSlant"/>
        </a:sp3d>
      </dgm:spPr>
    </dgm:pt>
    <dgm:pt modelId="{18CF27F0-0A53-46F4-95AC-956305EA81F1}" type="pres">
      <dgm:prSet presAssocID="{CCC7BCF0-C81C-4992-8C4D-94B885859ACD}" presName="parentText" presStyleLbl="node1" presStyleIdx="2" presStyleCnt="12">
        <dgm:presLayoutVars>
          <dgm:chMax val="0"/>
          <dgm:bulletEnabled val="1"/>
        </dgm:presLayoutVars>
      </dgm:prSet>
      <dgm:spPr/>
    </dgm:pt>
    <dgm:pt modelId="{0029ABD3-C63B-42D0-B6A9-229DDA7E0596}" type="pres">
      <dgm:prSet presAssocID="{823C87B7-AB8B-4251-B865-34C7B827DB6E}" presName="spacer" presStyleCnt="0"/>
      <dgm:spPr>
        <a:sp3d>
          <a:bevelT/>
          <a:bevelB w="165100" prst="coolSlant"/>
        </a:sp3d>
      </dgm:spPr>
    </dgm:pt>
    <dgm:pt modelId="{6FC257EA-524C-45A8-B2CC-F223E231E145}" type="pres">
      <dgm:prSet presAssocID="{611D5501-008E-447E-8756-8BC0D33B4B31}" presName="parentText" presStyleLbl="node1" presStyleIdx="3" presStyleCnt="12" custLinFactNeighborX="-2762" custLinFactNeighborY="38573">
        <dgm:presLayoutVars>
          <dgm:chMax val="0"/>
          <dgm:bulletEnabled val="1"/>
        </dgm:presLayoutVars>
      </dgm:prSet>
      <dgm:spPr/>
    </dgm:pt>
    <dgm:pt modelId="{9678C3E8-3123-4492-9437-3C5DA6D2FDA6}" type="pres">
      <dgm:prSet presAssocID="{D99D08FC-27AE-47C0-A827-A006E3F7C0EB}" presName="spacer" presStyleCnt="0"/>
      <dgm:spPr>
        <a:sp3d>
          <a:bevelT/>
          <a:bevelB w="165100" prst="coolSlant"/>
        </a:sp3d>
      </dgm:spPr>
    </dgm:pt>
    <dgm:pt modelId="{D7D27C60-E066-41FE-822C-706E886BC4FD}" type="pres">
      <dgm:prSet presAssocID="{032D38FB-3702-43D9-A526-AF450668FC5A}" presName="parentText" presStyleLbl="node1" presStyleIdx="4" presStyleCnt="12">
        <dgm:presLayoutVars>
          <dgm:chMax val="0"/>
          <dgm:bulletEnabled val="1"/>
        </dgm:presLayoutVars>
      </dgm:prSet>
      <dgm:spPr/>
    </dgm:pt>
    <dgm:pt modelId="{A260CD3D-FCE4-4AEE-8EBD-FBD6FBD40F0A}" type="pres">
      <dgm:prSet presAssocID="{FC870598-EC09-4848-BF5F-323E2AC17622}" presName="spacer" presStyleCnt="0"/>
      <dgm:spPr>
        <a:sp3d>
          <a:bevelT/>
          <a:bevelB w="165100" prst="coolSlant"/>
        </a:sp3d>
      </dgm:spPr>
    </dgm:pt>
    <dgm:pt modelId="{8DAE7B55-634C-4234-AF96-53E5C66AEFB4}" type="pres">
      <dgm:prSet presAssocID="{1A2230A7-EA23-44B5-B87A-FA7AFCAE50ED}" presName="parentText" presStyleLbl="node1" presStyleIdx="5" presStyleCnt="12">
        <dgm:presLayoutVars>
          <dgm:chMax val="0"/>
          <dgm:bulletEnabled val="1"/>
        </dgm:presLayoutVars>
      </dgm:prSet>
      <dgm:spPr/>
    </dgm:pt>
    <dgm:pt modelId="{4C9A647E-1274-4388-9FA4-1EE81E19364E}" type="pres">
      <dgm:prSet presAssocID="{5A06AB25-6F44-4333-AA41-7E8621BE9D20}" presName="spacer" presStyleCnt="0"/>
      <dgm:spPr>
        <a:sp3d>
          <a:bevelT/>
          <a:bevelB w="165100" prst="coolSlant"/>
        </a:sp3d>
      </dgm:spPr>
    </dgm:pt>
    <dgm:pt modelId="{C6E7CDC5-1B46-43A7-93B9-C2DB7D21FF91}" type="pres">
      <dgm:prSet presAssocID="{97D8D19D-2B8F-41FB-9B68-71FF7A8AB09D}" presName="parentText" presStyleLbl="node1" presStyleIdx="6" presStyleCnt="12">
        <dgm:presLayoutVars>
          <dgm:chMax val="0"/>
          <dgm:bulletEnabled val="1"/>
        </dgm:presLayoutVars>
      </dgm:prSet>
      <dgm:spPr/>
    </dgm:pt>
    <dgm:pt modelId="{2651E8BB-E799-478A-B0B4-5A050945C17E}" type="pres">
      <dgm:prSet presAssocID="{8E317E98-6B13-4B0B-AA40-2652713F023C}" presName="spacer" presStyleCnt="0"/>
      <dgm:spPr>
        <a:sp3d>
          <a:bevelT/>
          <a:bevelB w="165100" prst="coolSlant"/>
        </a:sp3d>
      </dgm:spPr>
    </dgm:pt>
    <dgm:pt modelId="{A406A988-27EA-46B7-93F4-96474882ADB0}" type="pres">
      <dgm:prSet presAssocID="{F060D7F2-0A29-40A8-9B49-B05F512FED80}" presName="parentText" presStyleLbl="node1" presStyleIdx="7" presStyleCnt="12">
        <dgm:presLayoutVars>
          <dgm:chMax val="0"/>
          <dgm:bulletEnabled val="1"/>
        </dgm:presLayoutVars>
      </dgm:prSet>
      <dgm:spPr/>
    </dgm:pt>
    <dgm:pt modelId="{B77A2535-FF1D-4ECE-BC0F-3F5FF4F2F79D}" type="pres">
      <dgm:prSet presAssocID="{985678C0-5CC5-426D-AA87-94B64BBFF801}" presName="spacer" presStyleCnt="0"/>
      <dgm:spPr>
        <a:sp3d>
          <a:bevelT/>
          <a:bevelB w="165100" prst="coolSlant"/>
        </a:sp3d>
      </dgm:spPr>
    </dgm:pt>
    <dgm:pt modelId="{2D4F5904-0A6D-4ECE-8FAE-C82A4D591148}" type="pres">
      <dgm:prSet presAssocID="{669D7E0D-1D2B-4A1F-9074-D4C5717B3AEC}" presName="parentText" presStyleLbl="node1" presStyleIdx="8" presStyleCnt="12">
        <dgm:presLayoutVars>
          <dgm:chMax val="0"/>
          <dgm:bulletEnabled val="1"/>
        </dgm:presLayoutVars>
      </dgm:prSet>
      <dgm:spPr/>
    </dgm:pt>
    <dgm:pt modelId="{DCC06CAC-D517-4E18-995B-3584B9E637EF}" type="pres">
      <dgm:prSet presAssocID="{5F925A1A-D8BA-4DCB-B3F0-A209D7DB1830}" presName="spacer" presStyleCnt="0"/>
      <dgm:spPr>
        <a:sp3d>
          <a:bevelT/>
          <a:bevelB w="165100" prst="coolSlant"/>
        </a:sp3d>
      </dgm:spPr>
    </dgm:pt>
    <dgm:pt modelId="{2E5413EB-0E92-4982-AFEC-0538AE787B0D}" type="pres">
      <dgm:prSet presAssocID="{E9B1DAFC-7A2B-469D-B938-4229367FA64C}" presName="parentText" presStyleLbl="node1" presStyleIdx="9" presStyleCnt="12">
        <dgm:presLayoutVars>
          <dgm:chMax val="0"/>
          <dgm:bulletEnabled val="1"/>
        </dgm:presLayoutVars>
      </dgm:prSet>
      <dgm:spPr/>
    </dgm:pt>
    <dgm:pt modelId="{D5652A07-AF58-4332-93E8-5848FFF5A91E}" type="pres">
      <dgm:prSet presAssocID="{6764A7BF-65B0-47FF-97C8-1F135BB88638}" presName="spacer" presStyleCnt="0"/>
      <dgm:spPr>
        <a:sp3d>
          <a:bevelT/>
          <a:bevelB w="165100" prst="coolSlant"/>
        </a:sp3d>
      </dgm:spPr>
    </dgm:pt>
    <dgm:pt modelId="{E05B5C7D-DB08-4826-97EE-B22DE6BA94E2}" type="pres">
      <dgm:prSet presAssocID="{3B13B1D9-875E-4AA7-AE04-686ECE9842BB}" presName="parentText" presStyleLbl="node1" presStyleIdx="10" presStyleCnt="12">
        <dgm:presLayoutVars>
          <dgm:chMax val="0"/>
          <dgm:bulletEnabled val="1"/>
        </dgm:presLayoutVars>
      </dgm:prSet>
      <dgm:spPr/>
    </dgm:pt>
    <dgm:pt modelId="{161EDF32-0E64-407F-A4BC-6571C468AB97}" type="pres">
      <dgm:prSet presAssocID="{A1E90A40-D47A-420B-BB5D-B6B6E5A5CE32}" presName="spacer" presStyleCnt="0"/>
      <dgm:spPr>
        <a:sp3d>
          <a:bevelT/>
          <a:bevelB w="165100" prst="coolSlant"/>
        </a:sp3d>
      </dgm:spPr>
    </dgm:pt>
    <dgm:pt modelId="{C0C029EF-E230-4DEE-A8A7-2AB054E147AE}" type="pres">
      <dgm:prSet presAssocID="{90FC5EA2-A9B3-43CA-B5B4-903FD324003C}" presName="parentText" presStyleLbl="node1" presStyleIdx="11" presStyleCnt="12">
        <dgm:presLayoutVars>
          <dgm:chMax val="0"/>
          <dgm:bulletEnabled val="1"/>
        </dgm:presLayoutVars>
      </dgm:prSet>
      <dgm:spPr/>
    </dgm:pt>
  </dgm:ptLst>
  <dgm:cxnLst>
    <dgm:cxn modelId="{F407761F-8379-4C02-A048-71E3130E5403}" type="presOf" srcId="{90FC5EA2-A9B3-43CA-B5B4-903FD324003C}" destId="{C0C029EF-E230-4DEE-A8A7-2AB054E147AE}" srcOrd="0" destOrd="0" presId="urn:microsoft.com/office/officeart/2005/8/layout/vList2"/>
    <dgm:cxn modelId="{20F2E422-5492-438E-952F-91B5E0E895F7}" type="presOf" srcId="{3B13B1D9-875E-4AA7-AE04-686ECE9842BB}" destId="{E05B5C7D-DB08-4826-97EE-B22DE6BA94E2}" srcOrd="0" destOrd="0" presId="urn:microsoft.com/office/officeart/2005/8/layout/vList2"/>
    <dgm:cxn modelId="{B4F8D224-D68B-4643-BC37-57A1F841A8B9}" type="presOf" srcId="{1A2230A7-EA23-44B5-B87A-FA7AFCAE50ED}" destId="{8DAE7B55-634C-4234-AF96-53E5C66AEFB4}" srcOrd="0" destOrd="0" presId="urn:microsoft.com/office/officeart/2005/8/layout/vList2"/>
    <dgm:cxn modelId="{8E079A2A-72CC-49BA-9A11-73BE3E5B4882}" type="presOf" srcId="{CCC7BCF0-C81C-4992-8C4D-94B885859ACD}" destId="{18CF27F0-0A53-46F4-95AC-956305EA81F1}" srcOrd="0" destOrd="0" presId="urn:microsoft.com/office/officeart/2005/8/layout/vList2"/>
    <dgm:cxn modelId="{8C5BB02C-B0E6-4220-8AB1-3C6B28E82B34}" type="presOf" srcId="{AADF1B8A-0248-4501-8724-86E0CB66A676}" destId="{22DE7FAB-C72A-4400-90D4-560D7EC0773D}" srcOrd="0" destOrd="0" presId="urn:microsoft.com/office/officeart/2005/8/layout/vList2"/>
    <dgm:cxn modelId="{84C89D2E-1E69-44B7-9927-2FB0DB608F93}" srcId="{AADF1B8A-0248-4501-8724-86E0CB66A676}" destId="{611D5501-008E-447E-8756-8BC0D33B4B31}" srcOrd="3" destOrd="0" parTransId="{256955C0-10FA-4F73-8291-26DAA33FAB82}" sibTransId="{D99D08FC-27AE-47C0-A827-A006E3F7C0EB}"/>
    <dgm:cxn modelId="{FD04AD3D-458B-4E93-905C-21727EB65BD3}" type="presOf" srcId="{97D8D19D-2B8F-41FB-9B68-71FF7A8AB09D}" destId="{C6E7CDC5-1B46-43A7-93B9-C2DB7D21FF91}" srcOrd="0" destOrd="0" presId="urn:microsoft.com/office/officeart/2005/8/layout/vList2"/>
    <dgm:cxn modelId="{DB1BA93F-9672-4645-BACA-D2B87455412E}" srcId="{AADF1B8A-0248-4501-8724-86E0CB66A676}" destId="{1A2230A7-EA23-44B5-B87A-FA7AFCAE50ED}" srcOrd="5" destOrd="0" parTransId="{BD2B2E43-2724-4B60-9C50-8165D3CAD6C7}" sibTransId="{5A06AB25-6F44-4333-AA41-7E8621BE9D20}"/>
    <dgm:cxn modelId="{23B0035C-00BD-4B1A-8FC9-46E99B516F5F}" type="presOf" srcId="{032D38FB-3702-43D9-A526-AF450668FC5A}" destId="{D7D27C60-E066-41FE-822C-706E886BC4FD}" srcOrd="0" destOrd="0" presId="urn:microsoft.com/office/officeart/2005/8/layout/vList2"/>
    <dgm:cxn modelId="{887B5C5C-32FD-4DC9-BBF5-1E295E41A904}" srcId="{AADF1B8A-0248-4501-8724-86E0CB66A676}" destId="{90FC5EA2-A9B3-43CA-B5B4-903FD324003C}" srcOrd="11" destOrd="0" parTransId="{822D83C3-2212-4486-AB4E-FEC0C25798F6}" sibTransId="{0793A163-EA63-4903-9244-7C2977CC7338}"/>
    <dgm:cxn modelId="{6FFBC568-E7FF-44AF-B89B-70514BB54C02}" type="presOf" srcId="{CC7D561F-DDCB-46B6-A76D-FB4D2E6ACCE4}" destId="{5DD14F56-0288-4B0C-87AC-790EF87DF95D}" srcOrd="0" destOrd="0" presId="urn:microsoft.com/office/officeart/2005/8/layout/vList2"/>
    <dgm:cxn modelId="{8A6CB56D-B12B-41E9-B9DE-800CDE00F38A}" srcId="{AADF1B8A-0248-4501-8724-86E0CB66A676}" destId="{1B6A76F5-3626-4B79-B34A-71A5B68EDFC2}" srcOrd="1" destOrd="0" parTransId="{58819FB5-D715-48E0-9924-568AF83BD048}" sibTransId="{69EA6CE4-9FCF-4074-9735-4A57DDD22E43}"/>
    <dgm:cxn modelId="{BBF3086E-D182-4058-9253-5950E394DC22}" srcId="{AADF1B8A-0248-4501-8724-86E0CB66A676}" destId="{F060D7F2-0A29-40A8-9B49-B05F512FED80}" srcOrd="7" destOrd="0" parTransId="{B55F0C18-1BFB-4BE9-9E44-3E7CDE768841}" sibTransId="{985678C0-5CC5-426D-AA87-94B64BBFF801}"/>
    <dgm:cxn modelId="{0CAD8A50-614D-4669-9FF7-08D092DD2DD0}" srcId="{AADF1B8A-0248-4501-8724-86E0CB66A676}" destId="{032D38FB-3702-43D9-A526-AF450668FC5A}" srcOrd="4" destOrd="0" parTransId="{3B76DE10-09D9-4CEB-8B4A-7BE8EBD42329}" sibTransId="{FC870598-EC09-4848-BF5F-323E2AC17622}"/>
    <dgm:cxn modelId="{770D2C78-1B80-44F0-AC8D-74113A902DE7}" srcId="{AADF1B8A-0248-4501-8724-86E0CB66A676}" destId="{669D7E0D-1D2B-4A1F-9074-D4C5717B3AEC}" srcOrd="8" destOrd="0" parTransId="{33540075-81BA-4F0E-BF73-DE2AF880756C}" sibTransId="{5F925A1A-D8BA-4DCB-B3F0-A209D7DB1830}"/>
    <dgm:cxn modelId="{5D4DD259-69C0-457C-976E-D96B389C7B17}" srcId="{AADF1B8A-0248-4501-8724-86E0CB66A676}" destId="{CCC7BCF0-C81C-4992-8C4D-94B885859ACD}" srcOrd="2" destOrd="0" parTransId="{BA4B8F50-5F36-42BB-ABA8-708AE1CF971B}" sibTransId="{823C87B7-AB8B-4251-B865-34C7B827DB6E}"/>
    <dgm:cxn modelId="{6FA91394-F77D-4DF3-A4AC-CA6854D63B18}" type="presOf" srcId="{E9B1DAFC-7A2B-469D-B938-4229367FA64C}" destId="{2E5413EB-0E92-4982-AFEC-0538AE787B0D}" srcOrd="0" destOrd="0" presId="urn:microsoft.com/office/officeart/2005/8/layout/vList2"/>
    <dgm:cxn modelId="{E35057A9-F303-4231-9D78-A043A67D65E7}" type="presOf" srcId="{611D5501-008E-447E-8756-8BC0D33B4B31}" destId="{6FC257EA-524C-45A8-B2CC-F223E231E145}" srcOrd="0" destOrd="0" presId="urn:microsoft.com/office/officeart/2005/8/layout/vList2"/>
    <dgm:cxn modelId="{86A8E3B5-383B-4EEA-8924-E605349656C0}" srcId="{AADF1B8A-0248-4501-8724-86E0CB66A676}" destId="{E9B1DAFC-7A2B-469D-B938-4229367FA64C}" srcOrd="9" destOrd="0" parTransId="{9203609B-33E7-493F-91F6-85E28C2BCC43}" sibTransId="{6764A7BF-65B0-47FF-97C8-1F135BB88638}"/>
    <dgm:cxn modelId="{5FB50FD5-B59F-435E-8D9D-C189DA1DB691}" type="presOf" srcId="{1B6A76F5-3626-4B79-B34A-71A5B68EDFC2}" destId="{6C838A37-C9F9-4263-B263-EBF5BF5CB6EF}" srcOrd="0" destOrd="0" presId="urn:microsoft.com/office/officeart/2005/8/layout/vList2"/>
    <dgm:cxn modelId="{6FCE50D8-8DB4-4AFD-9FB7-D59F90099D42}" srcId="{AADF1B8A-0248-4501-8724-86E0CB66A676}" destId="{97D8D19D-2B8F-41FB-9B68-71FF7A8AB09D}" srcOrd="6" destOrd="0" parTransId="{BD38752C-2000-486B-A500-D783C3837EE6}" sibTransId="{8E317E98-6B13-4B0B-AA40-2652713F023C}"/>
    <dgm:cxn modelId="{69A0CAE9-0B3E-4797-AD8D-F1E8A6486400}" srcId="{AADF1B8A-0248-4501-8724-86E0CB66A676}" destId="{CC7D561F-DDCB-46B6-A76D-FB4D2E6ACCE4}" srcOrd="0" destOrd="0" parTransId="{E9CEDB91-5352-425A-8151-D1E24D61C2FD}" sibTransId="{3E6B650D-10B5-48B2-BE18-406D9D7BF934}"/>
    <dgm:cxn modelId="{48EAEEEB-D64E-4BDF-BF56-2FDAB426BA21}" srcId="{AADF1B8A-0248-4501-8724-86E0CB66A676}" destId="{3B13B1D9-875E-4AA7-AE04-686ECE9842BB}" srcOrd="10" destOrd="0" parTransId="{D50D3A3A-ACE7-400C-914C-288B53DD7890}" sibTransId="{A1E90A40-D47A-420B-BB5D-B6B6E5A5CE32}"/>
    <dgm:cxn modelId="{D68C8AED-71FF-4B72-A6E4-B963A6108771}" type="presOf" srcId="{F060D7F2-0A29-40A8-9B49-B05F512FED80}" destId="{A406A988-27EA-46B7-93F4-96474882ADB0}" srcOrd="0" destOrd="0" presId="urn:microsoft.com/office/officeart/2005/8/layout/vList2"/>
    <dgm:cxn modelId="{A0EC11F4-7976-482B-8877-F6300CB3E369}" type="presOf" srcId="{669D7E0D-1D2B-4A1F-9074-D4C5717B3AEC}" destId="{2D4F5904-0A6D-4ECE-8FAE-C82A4D591148}" srcOrd="0" destOrd="0" presId="urn:microsoft.com/office/officeart/2005/8/layout/vList2"/>
    <dgm:cxn modelId="{67A5FABF-82D1-4244-837E-138BC192AB01}" type="presParOf" srcId="{22DE7FAB-C72A-4400-90D4-560D7EC0773D}" destId="{5DD14F56-0288-4B0C-87AC-790EF87DF95D}" srcOrd="0" destOrd="0" presId="urn:microsoft.com/office/officeart/2005/8/layout/vList2"/>
    <dgm:cxn modelId="{05A1F1AF-4CD1-4632-B1F5-AB40994E7A9F}" type="presParOf" srcId="{22DE7FAB-C72A-4400-90D4-560D7EC0773D}" destId="{C9B8A0A1-C2DD-46FB-AEF7-91118886F64B}" srcOrd="1" destOrd="0" presId="urn:microsoft.com/office/officeart/2005/8/layout/vList2"/>
    <dgm:cxn modelId="{58EAD682-A5A0-4A81-BA89-BFEDE0C00A1F}" type="presParOf" srcId="{22DE7FAB-C72A-4400-90D4-560D7EC0773D}" destId="{6C838A37-C9F9-4263-B263-EBF5BF5CB6EF}" srcOrd="2" destOrd="0" presId="urn:microsoft.com/office/officeart/2005/8/layout/vList2"/>
    <dgm:cxn modelId="{A4751835-3EEB-41F8-AAE3-52C4F184A3A3}" type="presParOf" srcId="{22DE7FAB-C72A-4400-90D4-560D7EC0773D}" destId="{3BBA6012-8ACF-43CF-94DA-3B05C7E0B86C}" srcOrd="3" destOrd="0" presId="urn:microsoft.com/office/officeart/2005/8/layout/vList2"/>
    <dgm:cxn modelId="{E0EC60B6-3487-4AE5-BFBD-5735F94F1E4F}" type="presParOf" srcId="{22DE7FAB-C72A-4400-90D4-560D7EC0773D}" destId="{18CF27F0-0A53-46F4-95AC-956305EA81F1}" srcOrd="4" destOrd="0" presId="urn:microsoft.com/office/officeart/2005/8/layout/vList2"/>
    <dgm:cxn modelId="{688EF898-D795-4469-B5C7-87BEFD351260}" type="presParOf" srcId="{22DE7FAB-C72A-4400-90D4-560D7EC0773D}" destId="{0029ABD3-C63B-42D0-B6A9-229DDA7E0596}" srcOrd="5" destOrd="0" presId="urn:microsoft.com/office/officeart/2005/8/layout/vList2"/>
    <dgm:cxn modelId="{2D912FC2-41B4-4937-AFD7-9F90529E6F5E}" type="presParOf" srcId="{22DE7FAB-C72A-4400-90D4-560D7EC0773D}" destId="{6FC257EA-524C-45A8-B2CC-F223E231E145}" srcOrd="6" destOrd="0" presId="urn:microsoft.com/office/officeart/2005/8/layout/vList2"/>
    <dgm:cxn modelId="{D0DBA0AC-9C35-4A1B-90E6-87D9E9CB162F}" type="presParOf" srcId="{22DE7FAB-C72A-4400-90D4-560D7EC0773D}" destId="{9678C3E8-3123-4492-9437-3C5DA6D2FDA6}" srcOrd="7" destOrd="0" presId="urn:microsoft.com/office/officeart/2005/8/layout/vList2"/>
    <dgm:cxn modelId="{881B67A2-D16E-4CCB-AC8B-3B0F023DEB7D}" type="presParOf" srcId="{22DE7FAB-C72A-4400-90D4-560D7EC0773D}" destId="{D7D27C60-E066-41FE-822C-706E886BC4FD}" srcOrd="8" destOrd="0" presId="urn:microsoft.com/office/officeart/2005/8/layout/vList2"/>
    <dgm:cxn modelId="{51AEB33E-DA41-4968-BE16-63A71ADEC73B}" type="presParOf" srcId="{22DE7FAB-C72A-4400-90D4-560D7EC0773D}" destId="{A260CD3D-FCE4-4AEE-8EBD-FBD6FBD40F0A}" srcOrd="9" destOrd="0" presId="urn:microsoft.com/office/officeart/2005/8/layout/vList2"/>
    <dgm:cxn modelId="{6ED29B51-B346-4B65-9293-D9F5DC5CB078}" type="presParOf" srcId="{22DE7FAB-C72A-4400-90D4-560D7EC0773D}" destId="{8DAE7B55-634C-4234-AF96-53E5C66AEFB4}" srcOrd="10" destOrd="0" presId="urn:microsoft.com/office/officeart/2005/8/layout/vList2"/>
    <dgm:cxn modelId="{8BA104C1-08FA-4C42-B784-88857535C11A}" type="presParOf" srcId="{22DE7FAB-C72A-4400-90D4-560D7EC0773D}" destId="{4C9A647E-1274-4388-9FA4-1EE81E19364E}" srcOrd="11" destOrd="0" presId="urn:microsoft.com/office/officeart/2005/8/layout/vList2"/>
    <dgm:cxn modelId="{76491FD7-8F3C-4DEC-958D-4C4A37338CCC}" type="presParOf" srcId="{22DE7FAB-C72A-4400-90D4-560D7EC0773D}" destId="{C6E7CDC5-1B46-43A7-93B9-C2DB7D21FF91}" srcOrd="12" destOrd="0" presId="urn:microsoft.com/office/officeart/2005/8/layout/vList2"/>
    <dgm:cxn modelId="{D7909A8C-8789-481B-8C36-481075AA2209}" type="presParOf" srcId="{22DE7FAB-C72A-4400-90D4-560D7EC0773D}" destId="{2651E8BB-E799-478A-B0B4-5A050945C17E}" srcOrd="13" destOrd="0" presId="urn:microsoft.com/office/officeart/2005/8/layout/vList2"/>
    <dgm:cxn modelId="{154E7D17-F03F-4D1E-8FA4-9440E8B7447A}" type="presParOf" srcId="{22DE7FAB-C72A-4400-90D4-560D7EC0773D}" destId="{A406A988-27EA-46B7-93F4-96474882ADB0}" srcOrd="14" destOrd="0" presId="urn:microsoft.com/office/officeart/2005/8/layout/vList2"/>
    <dgm:cxn modelId="{E4FB057E-D9E3-420E-9C86-EA6F637529A7}" type="presParOf" srcId="{22DE7FAB-C72A-4400-90D4-560D7EC0773D}" destId="{B77A2535-FF1D-4ECE-BC0F-3F5FF4F2F79D}" srcOrd="15" destOrd="0" presId="urn:microsoft.com/office/officeart/2005/8/layout/vList2"/>
    <dgm:cxn modelId="{ACBEE392-3DD8-44EC-8220-41ED446B0978}" type="presParOf" srcId="{22DE7FAB-C72A-4400-90D4-560D7EC0773D}" destId="{2D4F5904-0A6D-4ECE-8FAE-C82A4D591148}" srcOrd="16" destOrd="0" presId="urn:microsoft.com/office/officeart/2005/8/layout/vList2"/>
    <dgm:cxn modelId="{0A1B4634-397F-4FF8-A233-F0B4FBBA14F3}" type="presParOf" srcId="{22DE7FAB-C72A-4400-90D4-560D7EC0773D}" destId="{DCC06CAC-D517-4E18-995B-3584B9E637EF}" srcOrd="17" destOrd="0" presId="urn:microsoft.com/office/officeart/2005/8/layout/vList2"/>
    <dgm:cxn modelId="{09C08242-2132-48CC-9BFC-D4893D9708C4}" type="presParOf" srcId="{22DE7FAB-C72A-4400-90D4-560D7EC0773D}" destId="{2E5413EB-0E92-4982-AFEC-0538AE787B0D}" srcOrd="18" destOrd="0" presId="urn:microsoft.com/office/officeart/2005/8/layout/vList2"/>
    <dgm:cxn modelId="{7A15E6D8-C8EA-43E7-8084-0014A0A5AED0}" type="presParOf" srcId="{22DE7FAB-C72A-4400-90D4-560D7EC0773D}" destId="{D5652A07-AF58-4332-93E8-5848FFF5A91E}" srcOrd="19" destOrd="0" presId="urn:microsoft.com/office/officeart/2005/8/layout/vList2"/>
    <dgm:cxn modelId="{E9BC9C61-8085-4F68-9304-D7B6CD35AE30}" type="presParOf" srcId="{22DE7FAB-C72A-4400-90D4-560D7EC0773D}" destId="{E05B5C7D-DB08-4826-97EE-B22DE6BA94E2}" srcOrd="20" destOrd="0" presId="urn:microsoft.com/office/officeart/2005/8/layout/vList2"/>
    <dgm:cxn modelId="{5F59CDE4-7BBB-4C20-A129-771FE8C2A0AE}" type="presParOf" srcId="{22DE7FAB-C72A-4400-90D4-560D7EC0773D}" destId="{161EDF32-0E64-407F-A4BC-6571C468AB97}" srcOrd="21" destOrd="0" presId="urn:microsoft.com/office/officeart/2005/8/layout/vList2"/>
    <dgm:cxn modelId="{B61B0813-6EB1-4672-AAEC-E42D23C16025}" type="presParOf" srcId="{22DE7FAB-C72A-4400-90D4-560D7EC0773D}" destId="{C0C029EF-E230-4DEE-A8A7-2AB054E147AE}" srcOrd="22" destOrd="0" presId="urn:microsoft.com/office/officeart/2005/8/layout/vList2"/>
  </dgm:cxnLst>
  <dgm:bg>
    <a:effectLst>
      <a:glow rad="63500">
        <a:schemeClr val="accent2">
          <a:satMod val="175000"/>
          <a:alpha val="40000"/>
        </a:schemeClr>
      </a:glow>
    </a:effectLst>
  </dgm:bg>
  <dgm:whole>
    <a:ln>
      <a:solidFill>
        <a:schemeClr val="lt1">
          <a:hueOff val="0"/>
          <a:satOff val="0"/>
          <a:lumOff val="0"/>
        </a:schemeClr>
      </a:solidFill>
    </a:ln>
  </dgm:whole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F3C5F6-FBDC-4713-B455-49743B8991B5}">
      <dsp:nvSpPr>
        <dsp:cNvPr id="0" name=""/>
        <dsp:cNvSpPr/>
      </dsp:nvSpPr>
      <dsp:spPr>
        <a:xfrm>
          <a:off x="0" y="6804"/>
          <a:ext cx="10299560" cy="46800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cene3d>
          <a:camera prst="orthographicFront"/>
          <a:lightRig rig="threePt" dir="t"/>
        </a:scene3d>
        <a:sp3d>
          <a:bevelT h="95250"/>
          <a:bevelB w="44450" h="889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/>
            <a:t>1950 – Introduction of  AI and Computer Graphics</a:t>
          </a:r>
          <a:endParaRPr lang="en-GB" sz="2000" kern="1200" dirty="0"/>
        </a:p>
      </dsp:txBody>
      <dsp:txXfrm>
        <a:off x="22846" y="29650"/>
        <a:ext cx="10253868" cy="422308"/>
      </dsp:txXfrm>
    </dsp:sp>
    <dsp:sp modelId="{F8B473DC-AABC-435D-8FBE-57C5C47B2487}">
      <dsp:nvSpPr>
        <dsp:cNvPr id="0" name=""/>
        <dsp:cNvSpPr/>
      </dsp:nvSpPr>
      <dsp:spPr>
        <a:xfrm>
          <a:off x="0" y="532404"/>
          <a:ext cx="10299560" cy="468000"/>
        </a:xfrm>
        <a:prstGeom prst="roundRect">
          <a:avLst/>
        </a:prstGeom>
        <a:gradFill rotWithShape="0">
          <a:gsLst>
            <a:gs pos="0">
              <a:schemeClr val="accent3">
                <a:hueOff val="-1828186"/>
                <a:satOff val="-5326"/>
                <a:lumOff val="117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-1828186"/>
                <a:satOff val="-5326"/>
                <a:lumOff val="117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-1828186"/>
                <a:satOff val="-5326"/>
                <a:lumOff val="117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cene3d>
          <a:camera prst="orthographicFront"/>
          <a:lightRig rig="threePt" dir="t"/>
        </a:scene3d>
        <a:sp3d>
          <a:bevelT h="95250"/>
          <a:bevelB w="44450" h="889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/>
            <a:t>1970 - Introduction of digital image processing techniques.</a:t>
          </a:r>
          <a:endParaRPr lang="en-GB" sz="2000" kern="1200" dirty="0"/>
        </a:p>
      </dsp:txBody>
      <dsp:txXfrm>
        <a:off x="22846" y="555250"/>
        <a:ext cx="10253868" cy="422308"/>
      </dsp:txXfrm>
    </dsp:sp>
    <dsp:sp modelId="{D2C220BF-717F-452F-A20D-05002759EE8D}">
      <dsp:nvSpPr>
        <dsp:cNvPr id="0" name=""/>
        <dsp:cNvSpPr/>
      </dsp:nvSpPr>
      <dsp:spPr>
        <a:xfrm>
          <a:off x="0" y="1058004"/>
          <a:ext cx="10299560" cy="468000"/>
        </a:xfrm>
        <a:prstGeom prst="roundRect">
          <a:avLst/>
        </a:prstGeom>
        <a:gradFill rotWithShape="0">
          <a:gsLst>
            <a:gs pos="0">
              <a:schemeClr val="accent3">
                <a:hueOff val="-3656372"/>
                <a:satOff val="-10652"/>
                <a:lumOff val="235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-3656372"/>
                <a:satOff val="-10652"/>
                <a:lumOff val="235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-3656372"/>
                <a:satOff val="-10652"/>
                <a:lumOff val="235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cene3d>
          <a:camera prst="orthographicFront"/>
          <a:lightRig rig="threePt" dir="t"/>
        </a:scene3d>
        <a:sp3d>
          <a:bevelT h="95250"/>
          <a:bevelB w="44450" h="889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/>
            <a:t>1990 - Growth in machine learning research.</a:t>
          </a:r>
          <a:endParaRPr lang="en-GB" sz="2000" kern="1200"/>
        </a:p>
      </dsp:txBody>
      <dsp:txXfrm>
        <a:off x="22846" y="1080850"/>
        <a:ext cx="10253868" cy="422308"/>
      </dsp:txXfrm>
    </dsp:sp>
    <dsp:sp modelId="{77A24F61-D0A1-47CF-AE32-4B48B5D79867}">
      <dsp:nvSpPr>
        <dsp:cNvPr id="0" name=""/>
        <dsp:cNvSpPr/>
      </dsp:nvSpPr>
      <dsp:spPr>
        <a:xfrm>
          <a:off x="0" y="1583604"/>
          <a:ext cx="10299560" cy="468000"/>
        </a:xfrm>
        <a:prstGeom prst="roundRect">
          <a:avLst/>
        </a:prstGeom>
        <a:gradFill rotWithShape="0">
          <a:gsLst>
            <a:gs pos="0">
              <a:schemeClr val="accent3">
                <a:hueOff val="-5484558"/>
                <a:satOff val="-15978"/>
                <a:lumOff val="352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-5484558"/>
                <a:satOff val="-15978"/>
                <a:lumOff val="352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-5484558"/>
                <a:satOff val="-15978"/>
                <a:lumOff val="352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cene3d>
          <a:camera prst="orthographicFront"/>
          <a:lightRig rig="threePt" dir="t"/>
        </a:scene3d>
        <a:sp3d>
          <a:bevelT h="95250"/>
          <a:bevelB w="44450" h="889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/>
            <a:t>1997 -  Introduction of the deep learning concept.</a:t>
          </a:r>
          <a:endParaRPr lang="en-GB" sz="2000" kern="1200"/>
        </a:p>
      </dsp:txBody>
      <dsp:txXfrm>
        <a:off x="22846" y="1606450"/>
        <a:ext cx="10253868" cy="422308"/>
      </dsp:txXfrm>
    </dsp:sp>
    <dsp:sp modelId="{23B00F86-C0F4-4787-B495-ACACEC3BC162}">
      <dsp:nvSpPr>
        <dsp:cNvPr id="0" name=""/>
        <dsp:cNvSpPr/>
      </dsp:nvSpPr>
      <dsp:spPr>
        <a:xfrm>
          <a:off x="0" y="2109204"/>
          <a:ext cx="10299560" cy="468000"/>
        </a:xfrm>
        <a:prstGeom prst="roundRect">
          <a:avLst/>
        </a:prstGeom>
        <a:gradFill rotWithShape="0">
          <a:gsLst>
            <a:gs pos="0">
              <a:schemeClr val="accent3">
                <a:hueOff val="-7312744"/>
                <a:satOff val="-21304"/>
                <a:lumOff val="470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-7312744"/>
                <a:satOff val="-21304"/>
                <a:lumOff val="470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-7312744"/>
                <a:satOff val="-21304"/>
                <a:lumOff val="470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cene3d>
          <a:camera prst="orthographicFront"/>
          <a:lightRig rig="threePt" dir="t"/>
        </a:scene3d>
        <a:sp3d>
          <a:bevelT h="95250"/>
          <a:bevelB w="44450" h="889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/>
            <a:t>2014 -  Introduction of the GANs ( Generative Adversarial Networks ) by Ian Goodfellow </a:t>
          </a:r>
          <a:endParaRPr lang="en-GB" sz="2000" kern="1200"/>
        </a:p>
      </dsp:txBody>
      <dsp:txXfrm>
        <a:off x="22846" y="2132050"/>
        <a:ext cx="10253868" cy="422308"/>
      </dsp:txXfrm>
    </dsp:sp>
    <dsp:sp modelId="{E7959F68-36FF-4BFA-8EF9-C5E4F7AE32DF}">
      <dsp:nvSpPr>
        <dsp:cNvPr id="0" name=""/>
        <dsp:cNvSpPr/>
      </dsp:nvSpPr>
      <dsp:spPr>
        <a:xfrm>
          <a:off x="0" y="2634804"/>
          <a:ext cx="10299560" cy="468000"/>
        </a:xfrm>
        <a:prstGeom prst="roundRect">
          <a:avLst/>
        </a:prstGeom>
        <a:gradFill rotWithShape="0">
          <a:gsLst>
            <a:gs pos="0">
              <a:schemeClr val="accent3">
                <a:hueOff val="-9140930"/>
                <a:satOff val="-26630"/>
                <a:lumOff val="588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-9140930"/>
                <a:satOff val="-26630"/>
                <a:lumOff val="588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-9140930"/>
                <a:satOff val="-26630"/>
                <a:lumOff val="588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cene3d>
          <a:camera prst="orthographicFront"/>
          <a:lightRig rig="threePt" dir="t"/>
        </a:scene3d>
        <a:sp3d>
          <a:bevelT h="95250"/>
          <a:bevelB w="44450" h="889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/>
            <a:t>2017 - Use of GANs to create fake images.</a:t>
          </a:r>
          <a:endParaRPr lang="en-GB" sz="2000" kern="1200"/>
        </a:p>
      </dsp:txBody>
      <dsp:txXfrm>
        <a:off x="22846" y="2657650"/>
        <a:ext cx="10253868" cy="422308"/>
      </dsp:txXfrm>
    </dsp:sp>
    <dsp:sp modelId="{60A738C1-5260-4152-8BA6-017A4782DB78}">
      <dsp:nvSpPr>
        <dsp:cNvPr id="0" name=""/>
        <dsp:cNvSpPr/>
      </dsp:nvSpPr>
      <dsp:spPr>
        <a:xfrm>
          <a:off x="0" y="3160404"/>
          <a:ext cx="10299560" cy="468000"/>
        </a:xfrm>
        <a:prstGeom prst="roundRect">
          <a:avLst/>
        </a:prstGeom>
        <a:gradFill rotWithShape="0">
          <a:gsLst>
            <a:gs pos="0">
              <a:schemeClr val="accent3">
                <a:hueOff val="-10969116"/>
                <a:satOff val="-31955"/>
                <a:lumOff val="705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-10969116"/>
                <a:satOff val="-31955"/>
                <a:lumOff val="705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-10969116"/>
                <a:satOff val="-31955"/>
                <a:lumOff val="705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cene3d>
          <a:camera prst="orthographicFront"/>
          <a:lightRig rig="threePt" dir="t"/>
        </a:scene3d>
        <a:sp3d>
          <a:bevelT h="95250"/>
          <a:bevelB w="44450" h="889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/>
            <a:t>2018 - High-profile deepfake videos and OpenAI created GPT-2.</a:t>
          </a:r>
          <a:endParaRPr lang="en-GB" sz="2000" kern="1200"/>
        </a:p>
      </dsp:txBody>
      <dsp:txXfrm>
        <a:off x="22846" y="3183250"/>
        <a:ext cx="10253868" cy="422308"/>
      </dsp:txXfrm>
    </dsp:sp>
    <dsp:sp modelId="{B649A013-0847-4481-8843-84C753FAF099}">
      <dsp:nvSpPr>
        <dsp:cNvPr id="0" name=""/>
        <dsp:cNvSpPr/>
      </dsp:nvSpPr>
      <dsp:spPr>
        <a:xfrm>
          <a:off x="0" y="3686004"/>
          <a:ext cx="10299560" cy="468000"/>
        </a:xfrm>
        <a:prstGeom prst="roundRect">
          <a:avLst/>
        </a:prstGeom>
        <a:gradFill rotWithShape="0">
          <a:gsLst>
            <a:gs pos="0">
              <a:schemeClr val="accent3">
                <a:hueOff val="-12797302"/>
                <a:satOff val="-37281"/>
                <a:lumOff val="823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-12797302"/>
                <a:satOff val="-37281"/>
                <a:lumOff val="823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-12797302"/>
                <a:satOff val="-37281"/>
                <a:lumOff val="823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cene3d>
          <a:camera prst="orthographicFront"/>
          <a:lightRig rig="threePt" dir="t"/>
        </a:scene3d>
        <a:sp3d>
          <a:bevelT h="95250"/>
          <a:bevelB w="44450" h="889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/>
            <a:t>2019 - Development of deepfake detection tools by tech companies.</a:t>
          </a:r>
          <a:endParaRPr lang="en-GB" sz="2000" kern="1200"/>
        </a:p>
      </dsp:txBody>
      <dsp:txXfrm>
        <a:off x="22846" y="3708850"/>
        <a:ext cx="10253868" cy="422308"/>
      </dsp:txXfrm>
    </dsp:sp>
    <dsp:sp modelId="{FEC9F718-6699-44C3-BBDE-31CC08130133}">
      <dsp:nvSpPr>
        <dsp:cNvPr id="0" name=""/>
        <dsp:cNvSpPr/>
      </dsp:nvSpPr>
      <dsp:spPr>
        <a:xfrm>
          <a:off x="0" y="4211604"/>
          <a:ext cx="10299560" cy="468000"/>
        </a:xfrm>
        <a:prstGeom prst="roundRect">
          <a:avLst/>
        </a:prstGeom>
        <a:gradFill rotWithShape="0">
          <a:gsLst>
            <a:gs pos="0">
              <a:schemeClr val="accent3">
                <a:hueOff val="-14625488"/>
                <a:satOff val="-42607"/>
                <a:lumOff val="941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-14625488"/>
                <a:satOff val="-42607"/>
                <a:lumOff val="941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-14625488"/>
                <a:satOff val="-42607"/>
                <a:lumOff val="941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cene3d>
          <a:camera prst="orthographicFront"/>
          <a:lightRig rig="threePt" dir="t"/>
        </a:scene3d>
        <a:sp3d>
          <a:bevelT h="95250"/>
          <a:bevelB w="44450" h="889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/>
            <a:t>2020- Introduction of GPT-3. </a:t>
          </a:r>
          <a:endParaRPr lang="en-GB" sz="2000" kern="1200"/>
        </a:p>
      </dsp:txBody>
      <dsp:txXfrm>
        <a:off x="22846" y="4234450"/>
        <a:ext cx="10253868" cy="422308"/>
      </dsp:txXfrm>
    </dsp:sp>
    <dsp:sp modelId="{D75085EA-9327-4CD7-B790-6CE33A1911D7}">
      <dsp:nvSpPr>
        <dsp:cNvPr id="0" name=""/>
        <dsp:cNvSpPr/>
      </dsp:nvSpPr>
      <dsp:spPr>
        <a:xfrm>
          <a:off x="0" y="4737204"/>
          <a:ext cx="10299560" cy="468000"/>
        </a:xfrm>
        <a:prstGeom prst="roundRect">
          <a:avLst/>
        </a:prstGeom>
        <a:gradFill rotWithShape="0">
          <a:gsLst>
            <a:gs pos="0">
              <a:schemeClr val="accent3">
                <a:hueOff val="-16453672"/>
                <a:satOff val="-47933"/>
                <a:lumOff val="1058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-16453672"/>
                <a:satOff val="-47933"/>
                <a:lumOff val="1058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-16453672"/>
                <a:satOff val="-47933"/>
                <a:lumOff val="1058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cene3d>
          <a:camera prst="orthographicFront"/>
          <a:lightRig rig="threePt" dir="t"/>
        </a:scene3d>
        <a:sp3d>
          <a:bevelT h="95250"/>
          <a:bevelB w="44450" h="889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/>
            <a:t>2022- use of deepfakes in commercial applications.</a:t>
          </a:r>
          <a:endParaRPr lang="en-GB" sz="2000" kern="1200"/>
        </a:p>
      </dsp:txBody>
      <dsp:txXfrm>
        <a:off x="22846" y="4760050"/>
        <a:ext cx="10253868" cy="422308"/>
      </dsp:txXfrm>
    </dsp:sp>
    <dsp:sp modelId="{5586F9BA-511C-4653-985A-28810D72ADC5}">
      <dsp:nvSpPr>
        <dsp:cNvPr id="0" name=""/>
        <dsp:cNvSpPr/>
      </dsp:nvSpPr>
      <dsp:spPr>
        <a:xfrm>
          <a:off x="0" y="5262804"/>
          <a:ext cx="10299560" cy="468000"/>
        </a:xfrm>
        <a:prstGeom prst="roundRect">
          <a:avLst/>
        </a:prstGeom>
        <a:gradFill rotWithShape="0">
          <a:gsLst>
            <a:gs pos="0">
              <a:schemeClr val="accent3">
                <a:hueOff val="-18281860"/>
                <a:satOff val="-53259"/>
                <a:lumOff val="1176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-18281860"/>
                <a:satOff val="-53259"/>
                <a:lumOff val="1176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-18281860"/>
                <a:satOff val="-53259"/>
                <a:lumOff val="1176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cene3d>
          <a:camera prst="orthographicFront"/>
          <a:lightRig rig="threePt" dir="t"/>
        </a:scene3d>
        <a:sp3d>
          <a:bevelT h="95250"/>
          <a:bevelB w="44450" h="889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/>
            <a:t>2023- Deepfake Audio</a:t>
          </a:r>
          <a:endParaRPr lang="en-GB" sz="2000" kern="1200"/>
        </a:p>
      </dsp:txBody>
      <dsp:txXfrm>
        <a:off x="22846" y="5285650"/>
        <a:ext cx="10253868" cy="422308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96EA4F9-0209-4D65-BC3D-B971E968F7F1}">
      <dsp:nvSpPr>
        <dsp:cNvPr id="0" name=""/>
        <dsp:cNvSpPr/>
      </dsp:nvSpPr>
      <dsp:spPr>
        <a:xfrm>
          <a:off x="0" y="245822"/>
          <a:ext cx="11264203" cy="252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27C2208-CD7A-4D41-B66F-DCB431C85011}">
      <dsp:nvSpPr>
        <dsp:cNvPr id="0" name=""/>
        <dsp:cNvSpPr/>
      </dsp:nvSpPr>
      <dsp:spPr>
        <a:xfrm>
          <a:off x="563210" y="98222"/>
          <a:ext cx="7884942" cy="2952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8032" tIns="0" rIns="298032" bIns="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IN" sz="2800" b="1" i="1" kern="1200" dirty="0">
              <a:solidFill>
                <a:srgbClr val="37335B">
                  <a:lumMod val="50000"/>
                </a:srgbClr>
              </a:solidFill>
              <a:latin typeface="Times New Roman" panose="02020603050405020304" pitchFamily="18" charset="0"/>
              <a:ea typeface="+mn-ea"/>
              <a:cs typeface="+mn-cs"/>
            </a:rPr>
            <a:t>Google's</a:t>
          </a:r>
          <a:r>
            <a:rPr lang="en-IN" sz="2800" kern="1200" dirty="0"/>
            <a:t> </a:t>
          </a:r>
          <a:r>
            <a:rPr lang="en-IN" sz="2800" b="1" i="1" kern="1200" dirty="0">
              <a:solidFill>
                <a:srgbClr val="37335B">
                  <a:lumMod val="50000"/>
                </a:srgbClr>
              </a:solidFill>
              <a:latin typeface="Times New Roman" panose="02020603050405020304" pitchFamily="18" charset="0"/>
              <a:ea typeface="+mn-ea"/>
              <a:cs typeface="+mn-cs"/>
            </a:rPr>
            <a:t>Assembler</a:t>
          </a:r>
          <a:endParaRPr lang="en-GB" sz="2800" b="1" i="1" kern="1200" dirty="0">
            <a:solidFill>
              <a:srgbClr val="37335B">
                <a:lumMod val="50000"/>
              </a:srgbClr>
            </a:solidFill>
            <a:latin typeface="Times New Roman" panose="02020603050405020304" pitchFamily="18" charset="0"/>
            <a:ea typeface="+mn-ea"/>
            <a:cs typeface="+mn-cs"/>
          </a:endParaRPr>
        </a:p>
      </dsp:txBody>
      <dsp:txXfrm>
        <a:off x="577620" y="112632"/>
        <a:ext cx="7856122" cy="266380"/>
      </dsp:txXfrm>
    </dsp:sp>
    <dsp:sp modelId="{24C6C677-3226-4F61-8C2C-E746F404ABAC}">
      <dsp:nvSpPr>
        <dsp:cNvPr id="0" name=""/>
        <dsp:cNvSpPr/>
      </dsp:nvSpPr>
      <dsp:spPr>
        <a:xfrm>
          <a:off x="0" y="699422"/>
          <a:ext cx="11264203" cy="252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-2031318"/>
              <a:satOff val="-5918"/>
              <a:lumOff val="130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F99203-7577-479E-A3DD-23A306BB3D94}">
      <dsp:nvSpPr>
        <dsp:cNvPr id="0" name=""/>
        <dsp:cNvSpPr/>
      </dsp:nvSpPr>
      <dsp:spPr>
        <a:xfrm>
          <a:off x="563210" y="551822"/>
          <a:ext cx="7884942" cy="295200"/>
        </a:xfrm>
        <a:prstGeom prst="roundRect">
          <a:avLst/>
        </a:prstGeom>
        <a:solidFill>
          <a:schemeClr val="accent3">
            <a:hueOff val="-2031318"/>
            <a:satOff val="-5918"/>
            <a:lumOff val="130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8032" tIns="0" rIns="298032" bIns="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b="1" i="1" kern="1200" dirty="0">
              <a:solidFill>
                <a:srgbClr val="37335B">
                  <a:lumMod val="50000"/>
                </a:srgbClr>
              </a:solidFill>
              <a:latin typeface="Times New Roman" panose="02020603050405020304" pitchFamily="18" charset="0"/>
              <a:ea typeface="+mn-ea"/>
              <a:cs typeface="+mn-cs"/>
            </a:rPr>
            <a:t>OpenFace</a:t>
          </a:r>
          <a:endParaRPr lang="en-GB" sz="2800" b="1" i="1" kern="1200" dirty="0">
            <a:solidFill>
              <a:srgbClr val="37335B">
                <a:lumMod val="50000"/>
              </a:srgbClr>
            </a:solidFill>
            <a:latin typeface="Times New Roman" panose="02020603050405020304" pitchFamily="18" charset="0"/>
            <a:ea typeface="+mn-ea"/>
            <a:cs typeface="+mn-cs"/>
          </a:endParaRPr>
        </a:p>
      </dsp:txBody>
      <dsp:txXfrm>
        <a:off x="577620" y="566232"/>
        <a:ext cx="7856122" cy="266380"/>
      </dsp:txXfrm>
    </dsp:sp>
    <dsp:sp modelId="{DE6F7CB2-BECF-4904-BB36-A1A8B41EF3A4}">
      <dsp:nvSpPr>
        <dsp:cNvPr id="0" name=""/>
        <dsp:cNvSpPr/>
      </dsp:nvSpPr>
      <dsp:spPr>
        <a:xfrm>
          <a:off x="0" y="1153022"/>
          <a:ext cx="11264203" cy="252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-4062636"/>
              <a:satOff val="-11835"/>
              <a:lumOff val="261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43525AE-0B18-44C1-B5C6-D5F313E813B7}">
      <dsp:nvSpPr>
        <dsp:cNvPr id="0" name=""/>
        <dsp:cNvSpPr/>
      </dsp:nvSpPr>
      <dsp:spPr>
        <a:xfrm>
          <a:off x="563210" y="1005422"/>
          <a:ext cx="7884942" cy="295200"/>
        </a:xfrm>
        <a:prstGeom prst="roundRect">
          <a:avLst/>
        </a:prstGeom>
        <a:solidFill>
          <a:schemeClr val="accent3">
            <a:hueOff val="-4062636"/>
            <a:satOff val="-11835"/>
            <a:lumOff val="261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8032" tIns="0" rIns="298032" bIns="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b="1" i="1" kern="1200" dirty="0">
              <a:solidFill>
                <a:srgbClr val="37335B">
                  <a:lumMod val="50000"/>
                </a:srgbClr>
              </a:solidFill>
              <a:latin typeface="Times New Roman" panose="02020603050405020304" pitchFamily="18" charset="0"/>
              <a:ea typeface="+mn-ea"/>
              <a:cs typeface="+mn-cs"/>
            </a:rPr>
            <a:t>Forensic</a:t>
          </a:r>
          <a:r>
            <a:rPr lang="en-IN" sz="2800" kern="1200" dirty="0"/>
            <a:t> </a:t>
          </a:r>
          <a:r>
            <a:rPr lang="en-IN" sz="2800" b="1" i="1" kern="1200" dirty="0">
              <a:solidFill>
                <a:srgbClr val="37335B">
                  <a:lumMod val="50000"/>
                </a:srgbClr>
              </a:solidFill>
              <a:latin typeface="Times New Roman" panose="02020603050405020304" pitchFamily="18" charset="0"/>
              <a:ea typeface="+mn-ea"/>
              <a:cs typeface="+mn-cs"/>
            </a:rPr>
            <a:t>Analysis</a:t>
          </a:r>
          <a:r>
            <a:rPr lang="en-IN" sz="2800" kern="1200" dirty="0"/>
            <a:t> </a:t>
          </a:r>
          <a:r>
            <a:rPr lang="en-IN" sz="2800" b="1" i="1" kern="1200" dirty="0">
              <a:solidFill>
                <a:srgbClr val="37335B">
                  <a:lumMod val="50000"/>
                </a:srgbClr>
              </a:solidFill>
              <a:latin typeface="Times New Roman" panose="02020603050405020304" pitchFamily="18" charset="0"/>
              <a:ea typeface="+mn-ea"/>
              <a:cs typeface="+mn-cs"/>
            </a:rPr>
            <a:t>Tools</a:t>
          </a:r>
          <a:endParaRPr lang="en-GB" sz="2800" b="1" i="1" kern="1200" dirty="0">
            <a:solidFill>
              <a:srgbClr val="37335B">
                <a:lumMod val="50000"/>
              </a:srgbClr>
            </a:solidFill>
            <a:latin typeface="Times New Roman" panose="02020603050405020304" pitchFamily="18" charset="0"/>
            <a:ea typeface="+mn-ea"/>
            <a:cs typeface="+mn-cs"/>
          </a:endParaRPr>
        </a:p>
      </dsp:txBody>
      <dsp:txXfrm>
        <a:off x="577620" y="1019832"/>
        <a:ext cx="7856122" cy="266380"/>
      </dsp:txXfrm>
    </dsp:sp>
    <dsp:sp modelId="{9E85F9E0-2D0C-49AE-856C-557CCC321A0F}">
      <dsp:nvSpPr>
        <dsp:cNvPr id="0" name=""/>
        <dsp:cNvSpPr/>
      </dsp:nvSpPr>
      <dsp:spPr>
        <a:xfrm>
          <a:off x="0" y="1606622"/>
          <a:ext cx="11264203" cy="252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-6093953"/>
              <a:satOff val="-17753"/>
              <a:lumOff val="392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99701A4-5326-4187-88F3-11BD8349E9EB}">
      <dsp:nvSpPr>
        <dsp:cNvPr id="0" name=""/>
        <dsp:cNvSpPr/>
      </dsp:nvSpPr>
      <dsp:spPr>
        <a:xfrm>
          <a:off x="563210" y="1459022"/>
          <a:ext cx="7884942" cy="295200"/>
        </a:xfrm>
        <a:prstGeom prst="roundRect">
          <a:avLst/>
        </a:prstGeom>
        <a:solidFill>
          <a:schemeClr val="accent3">
            <a:hueOff val="-6093953"/>
            <a:satOff val="-17753"/>
            <a:lumOff val="392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8032" tIns="0" rIns="298032" bIns="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b="1" i="1" kern="1200" dirty="0">
              <a:solidFill>
                <a:srgbClr val="37335B">
                  <a:lumMod val="50000"/>
                </a:srgbClr>
              </a:solidFill>
              <a:latin typeface="Times New Roman" panose="02020603050405020304" pitchFamily="18" charset="0"/>
              <a:ea typeface="+mn-ea"/>
              <a:cs typeface="+mn-cs"/>
            </a:rPr>
            <a:t>FaceForensics++</a:t>
          </a:r>
          <a:endParaRPr lang="en-GB" sz="2800" b="1" i="1" kern="1200" dirty="0">
            <a:solidFill>
              <a:srgbClr val="37335B">
                <a:lumMod val="50000"/>
              </a:srgbClr>
            </a:solidFill>
            <a:latin typeface="Times New Roman" panose="02020603050405020304" pitchFamily="18" charset="0"/>
            <a:ea typeface="+mn-ea"/>
            <a:cs typeface="+mn-cs"/>
          </a:endParaRPr>
        </a:p>
      </dsp:txBody>
      <dsp:txXfrm>
        <a:off x="577620" y="1473432"/>
        <a:ext cx="7856122" cy="266380"/>
      </dsp:txXfrm>
    </dsp:sp>
    <dsp:sp modelId="{A7E49C94-01B0-4025-A0DC-AD3E594EF8A8}">
      <dsp:nvSpPr>
        <dsp:cNvPr id="0" name=""/>
        <dsp:cNvSpPr/>
      </dsp:nvSpPr>
      <dsp:spPr>
        <a:xfrm>
          <a:off x="0" y="2060222"/>
          <a:ext cx="11264203" cy="252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-8125271"/>
              <a:satOff val="-23671"/>
              <a:lumOff val="52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2BD1761-899D-4EA4-838A-AA070BCB8465}">
      <dsp:nvSpPr>
        <dsp:cNvPr id="0" name=""/>
        <dsp:cNvSpPr/>
      </dsp:nvSpPr>
      <dsp:spPr>
        <a:xfrm>
          <a:off x="563210" y="1912622"/>
          <a:ext cx="7884942" cy="295200"/>
        </a:xfrm>
        <a:prstGeom prst="roundRect">
          <a:avLst/>
        </a:prstGeom>
        <a:solidFill>
          <a:schemeClr val="accent3">
            <a:hueOff val="-8125271"/>
            <a:satOff val="-23671"/>
            <a:lumOff val="52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8032" tIns="0" rIns="298032" bIns="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b="1" i="1" kern="1200" dirty="0" err="1">
              <a:solidFill>
                <a:srgbClr val="37335B">
                  <a:lumMod val="50000"/>
                </a:srgbClr>
              </a:solidFill>
              <a:latin typeface="Times New Roman" panose="02020603050405020304" pitchFamily="18" charset="0"/>
              <a:ea typeface="+mn-ea"/>
              <a:cs typeface="+mn-cs"/>
            </a:rPr>
            <a:t>DeFake</a:t>
          </a:r>
          <a:endParaRPr lang="en-GB" sz="2800" b="1" i="1" kern="1200" dirty="0">
            <a:solidFill>
              <a:srgbClr val="37335B">
                <a:lumMod val="50000"/>
              </a:srgbClr>
            </a:solidFill>
            <a:latin typeface="Times New Roman" panose="02020603050405020304" pitchFamily="18" charset="0"/>
            <a:ea typeface="+mn-ea"/>
            <a:cs typeface="+mn-cs"/>
          </a:endParaRPr>
        </a:p>
      </dsp:txBody>
      <dsp:txXfrm>
        <a:off x="577620" y="1927032"/>
        <a:ext cx="7856122" cy="266380"/>
      </dsp:txXfrm>
    </dsp:sp>
    <dsp:sp modelId="{9B0F533A-54AE-44C4-B11C-5BFC17464E35}">
      <dsp:nvSpPr>
        <dsp:cNvPr id="0" name=""/>
        <dsp:cNvSpPr/>
      </dsp:nvSpPr>
      <dsp:spPr>
        <a:xfrm>
          <a:off x="0" y="2513822"/>
          <a:ext cx="11264203" cy="252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-10156589"/>
              <a:satOff val="-29588"/>
              <a:lumOff val="653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6944A71-E792-467F-BF89-5962813E0D13}">
      <dsp:nvSpPr>
        <dsp:cNvPr id="0" name=""/>
        <dsp:cNvSpPr/>
      </dsp:nvSpPr>
      <dsp:spPr>
        <a:xfrm>
          <a:off x="563210" y="2366222"/>
          <a:ext cx="7884942" cy="295200"/>
        </a:xfrm>
        <a:prstGeom prst="roundRect">
          <a:avLst/>
        </a:prstGeom>
        <a:solidFill>
          <a:schemeClr val="accent3">
            <a:hueOff val="-10156589"/>
            <a:satOff val="-29588"/>
            <a:lumOff val="653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8032" tIns="0" rIns="298032" bIns="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b="1" i="1" kern="1200" dirty="0" err="1">
              <a:solidFill>
                <a:srgbClr val="37335B">
                  <a:lumMod val="50000"/>
                </a:srgbClr>
              </a:solidFill>
              <a:latin typeface="Times New Roman" panose="02020603050405020304" pitchFamily="18" charset="0"/>
              <a:ea typeface="+mn-ea"/>
              <a:cs typeface="+mn-cs"/>
            </a:rPr>
            <a:t>FaceFinder</a:t>
          </a:r>
          <a:endParaRPr lang="en-GB" sz="2800" b="1" i="1" kern="1200" dirty="0">
            <a:solidFill>
              <a:srgbClr val="37335B">
                <a:lumMod val="50000"/>
              </a:srgbClr>
            </a:solidFill>
            <a:latin typeface="Times New Roman" panose="02020603050405020304" pitchFamily="18" charset="0"/>
            <a:ea typeface="+mn-ea"/>
            <a:cs typeface="+mn-cs"/>
          </a:endParaRPr>
        </a:p>
      </dsp:txBody>
      <dsp:txXfrm>
        <a:off x="577620" y="2380632"/>
        <a:ext cx="7856122" cy="266380"/>
      </dsp:txXfrm>
    </dsp:sp>
    <dsp:sp modelId="{639B2A06-6FA3-4753-B880-26FF6DCFD8F0}">
      <dsp:nvSpPr>
        <dsp:cNvPr id="0" name=""/>
        <dsp:cNvSpPr/>
      </dsp:nvSpPr>
      <dsp:spPr>
        <a:xfrm>
          <a:off x="0" y="2967422"/>
          <a:ext cx="11264203" cy="252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-12187906"/>
              <a:satOff val="-35506"/>
              <a:lumOff val="784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BAE8CA6-7227-4A0A-B8DD-EB25F769E7C7}">
      <dsp:nvSpPr>
        <dsp:cNvPr id="0" name=""/>
        <dsp:cNvSpPr/>
      </dsp:nvSpPr>
      <dsp:spPr>
        <a:xfrm>
          <a:off x="563210" y="2819822"/>
          <a:ext cx="7884942" cy="295200"/>
        </a:xfrm>
        <a:prstGeom prst="roundRect">
          <a:avLst/>
        </a:prstGeom>
        <a:solidFill>
          <a:schemeClr val="accent3">
            <a:hueOff val="-12187906"/>
            <a:satOff val="-35506"/>
            <a:lumOff val="784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8032" tIns="0" rIns="298032" bIns="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b="1" i="1" kern="1200">
              <a:solidFill>
                <a:srgbClr val="37335B">
                  <a:lumMod val="50000"/>
                </a:srgbClr>
              </a:solidFill>
              <a:latin typeface="Times New Roman" panose="02020603050405020304" pitchFamily="18" charset="0"/>
              <a:ea typeface="+mn-ea"/>
              <a:cs typeface="+mn-cs"/>
            </a:rPr>
            <a:t>FaceForensics</a:t>
          </a:r>
          <a:endParaRPr lang="en-GB" sz="2800" b="1" i="1" kern="1200" dirty="0">
            <a:solidFill>
              <a:srgbClr val="37335B">
                <a:lumMod val="50000"/>
              </a:srgbClr>
            </a:solidFill>
            <a:latin typeface="Times New Roman" panose="02020603050405020304" pitchFamily="18" charset="0"/>
            <a:ea typeface="+mn-ea"/>
            <a:cs typeface="+mn-cs"/>
          </a:endParaRPr>
        </a:p>
      </dsp:txBody>
      <dsp:txXfrm>
        <a:off x="577620" y="2834232"/>
        <a:ext cx="7856122" cy="266380"/>
      </dsp:txXfrm>
    </dsp:sp>
    <dsp:sp modelId="{A5095EF6-836F-452F-B409-7D3EE87AC2F3}">
      <dsp:nvSpPr>
        <dsp:cNvPr id="0" name=""/>
        <dsp:cNvSpPr/>
      </dsp:nvSpPr>
      <dsp:spPr>
        <a:xfrm>
          <a:off x="0" y="3421022"/>
          <a:ext cx="11264203" cy="252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-14219225"/>
              <a:satOff val="-41424"/>
              <a:lumOff val="914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E413B01-014F-467A-BD95-CC313D4EEE70}">
      <dsp:nvSpPr>
        <dsp:cNvPr id="0" name=""/>
        <dsp:cNvSpPr/>
      </dsp:nvSpPr>
      <dsp:spPr>
        <a:xfrm>
          <a:off x="563210" y="3273422"/>
          <a:ext cx="7884942" cy="295200"/>
        </a:xfrm>
        <a:prstGeom prst="roundRect">
          <a:avLst/>
        </a:prstGeom>
        <a:solidFill>
          <a:schemeClr val="accent3">
            <a:hueOff val="-14219225"/>
            <a:satOff val="-41424"/>
            <a:lumOff val="914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8032" tIns="0" rIns="298032" bIns="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b="1" i="1" kern="1200" dirty="0">
              <a:solidFill>
                <a:srgbClr val="37335B">
                  <a:lumMod val="50000"/>
                </a:srgbClr>
              </a:solidFill>
              <a:latin typeface="Times New Roman" panose="02020603050405020304" pitchFamily="18" charset="0"/>
              <a:ea typeface="+mn-ea"/>
              <a:cs typeface="+mn-cs"/>
            </a:rPr>
            <a:t>GLTR (Giant Language Model Test Room)</a:t>
          </a:r>
        </a:p>
      </dsp:txBody>
      <dsp:txXfrm>
        <a:off x="577620" y="3287832"/>
        <a:ext cx="7856122" cy="266380"/>
      </dsp:txXfrm>
    </dsp:sp>
    <dsp:sp modelId="{48D6E1F3-DD4D-44BE-9AAD-162DF266EAA0}">
      <dsp:nvSpPr>
        <dsp:cNvPr id="0" name=""/>
        <dsp:cNvSpPr/>
      </dsp:nvSpPr>
      <dsp:spPr>
        <a:xfrm>
          <a:off x="0" y="3874622"/>
          <a:ext cx="11264203" cy="252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-16250543"/>
              <a:satOff val="-47341"/>
              <a:lumOff val="1045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B79F5E-72A0-4D55-AD2D-A0199941D22F}">
      <dsp:nvSpPr>
        <dsp:cNvPr id="0" name=""/>
        <dsp:cNvSpPr/>
      </dsp:nvSpPr>
      <dsp:spPr>
        <a:xfrm>
          <a:off x="563210" y="3727022"/>
          <a:ext cx="7884942" cy="295200"/>
        </a:xfrm>
        <a:prstGeom prst="roundRect">
          <a:avLst/>
        </a:prstGeom>
        <a:solidFill>
          <a:schemeClr val="accent3">
            <a:hueOff val="-16250543"/>
            <a:satOff val="-47341"/>
            <a:lumOff val="1045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8032" tIns="0" rIns="298032" bIns="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b="1" i="1" kern="1200" dirty="0">
              <a:solidFill>
                <a:srgbClr val="37335B">
                  <a:lumMod val="50000"/>
                </a:srgbClr>
              </a:solidFill>
              <a:latin typeface="Times New Roman" panose="02020603050405020304" pitchFamily="18" charset="0"/>
              <a:ea typeface="+mn-ea"/>
              <a:cs typeface="+mn-cs"/>
            </a:rPr>
            <a:t>OpenAI</a:t>
          </a:r>
          <a:r>
            <a:rPr lang="en-GB" sz="2800" b="1" kern="1200" dirty="0"/>
            <a:t> </a:t>
          </a:r>
          <a:r>
            <a:rPr lang="en-GB" sz="2800" b="1" i="1" kern="1200" dirty="0">
              <a:solidFill>
                <a:srgbClr val="37335B">
                  <a:lumMod val="50000"/>
                </a:srgbClr>
              </a:solidFill>
              <a:latin typeface="Times New Roman" panose="02020603050405020304" pitchFamily="18" charset="0"/>
              <a:ea typeface="+mn-ea"/>
              <a:cs typeface="+mn-cs"/>
            </a:rPr>
            <a:t>GPT-4</a:t>
          </a:r>
          <a:r>
            <a:rPr lang="en-GB" sz="2800" b="1" kern="1200" dirty="0"/>
            <a:t> </a:t>
          </a:r>
          <a:r>
            <a:rPr lang="en-GB" sz="2800" b="1" i="1" kern="1200" dirty="0">
              <a:solidFill>
                <a:srgbClr val="37335B">
                  <a:lumMod val="50000"/>
                </a:srgbClr>
              </a:solidFill>
              <a:latin typeface="Times New Roman" panose="02020603050405020304" pitchFamily="18" charset="0"/>
              <a:ea typeface="+mn-ea"/>
              <a:cs typeface="+mn-cs"/>
            </a:rPr>
            <a:t>Detection</a:t>
          </a:r>
        </a:p>
      </dsp:txBody>
      <dsp:txXfrm>
        <a:off x="577620" y="3741432"/>
        <a:ext cx="7856122" cy="266380"/>
      </dsp:txXfrm>
    </dsp:sp>
    <dsp:sp modelId="{5D582C7B-5AA8-4131-9F9B-DE71D467E1EC}">
      <dsp:nvSpPr>
        <dsp:cNvPr id="0" name=""/>
        <dsp:cNvSpPr/>
      </dsp:nvSpPr>
      <dsp:spPr>
        <a:xfrm>
          <a:off x="0" y="4328222"/>
          <a:ext cx="11264203" cy="252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-18281860"/>
              <a:satOff val="-53259"/>
              <a:lumOff val="1176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D2B0C2D-5584-470C-859E-673C2D364986}">
      <dsp:nvSpPr>
        <dsp:cNvPr id="0" name=""/>
        <dsp:cNvSpPr/>
      </dsp:nvSpPr>
      <dsp:spPr>
        <a:xfrm>
          <a:off x="563210" y="4180622"/>
          <a:ext cx="7884942" cy="295200"/>
        </a:xfrm>
        <a:prstGeom prst="roundRect">
          <a:avLst/>
        </a:prstGeom>
        <a:solidFill>
          <a:schemeClr val="accent3">
            <a:hueOff val="-18281860"/>
            <a:satOff val="-53259"/>
            <a:lumOff val="1176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8032" tIns="0" rIns="298032" bIns="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b="1" i="1" kern="1200" dirty="0">
              <a:solidFill>
                <a:srgbClr val="37335B">
                  <a:lumMod val="50000"/>
                </a:srgbClr>
              </a:solidFill>
              <a:latin typeface="Times New Roman" panose="02020603050405020304" pitchFamily="18" charset="0"/>
              <a:ea typeface="+mn-ea"/>
              <a:cs typeface="+mn-cs"/>
            </a:rPr>
            <a:t>Grover</a:t>
          </a:r>
        </a:p>
      </dsp:txBody>
      <dsp:txXfrm>
        <a:off x="577620" y="4195032"/>
        <a:ext cx="7856122" cy="266380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F3C5F6-FBDC-4713-B455-49743B8991B5}">
      <dsp:nvSpPr>
        <dsp:cNvPr id="0" name=""/>
        <dsp:cNvSpPr/>
      </dsp:nvSpPr>
      <dsp:spPr>
        <a:xfrm>
          <a:off x="0" y="62142"/>
          <a:ext cx="5501697" cy="725399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cene3d>
          <a:camera prst="orthographicFront">
            <a:rot lat="1200000" lon="2400000" rev="600000"/>
          </a:camera>
          <a:lightRig rig="threePt" dir="t"/>
        </a:scene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100" b="1" kern="1200" dirty="0"/>
            <a:t>Entertainment and Media</a:t>
          </a:r>
          <a:endParaRPr lang="en-GB" sz="3100" kern="1200" dirty="0"/>
        </a:p>
      </dsp:txBody>
      <dsp:txXfrm>
        <a:off x="35411" y="97553"/>
        <a:ext cx="5430875" cy="654577"/>
      </dsp:txXfrm>
    </dsp:sp>
    <dsp:sp modelId="{D2C220BF-717F-452F-A20D-05002759EE8D}">
      <dsp:nvSpPr>
        <dsp:cNvPr id="0" name=""/>
        <dsp:cNvSpPr/>
      </dsp:nvSpPr>
      <dsp:spPr>
        <a:xfrm>
          <a:off x="0" y="876744"/>
          <a:ext cx="5501697" cy="725399"/>
        </a:xfrm>
        <a:prstGeom prst="roundRect">
          <a:avLst/>
        </a:prstGeom>
        <a:gradFill rotWithShape="0">
          <a:gsLst>
            <a:gs pos="0">
              <a:schemeClr val="accent3">
                <a:hueOff val="-3046977"/>
                <a:satOff val="-8877"/>
                <a:lumOff val="196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-3046977"/>
                <a:satOff val="-8877"/>
                <a:lumOff val="196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-3046977"/>
                <a:satOff val="-8877"/>
                <a:lumOff val="196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cene3d>
          <a:camera prst="orthographicFront">
            <a:rot lat="1200000" lon="2400000" rev="600000"/>
          </a:camera>
          <a:lightRig rig="threePt" dir="t"/>
        </a:scene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100" b="1" kern="1200" dirty="0"/>
            <a:t>Advertising and Marketing</a:t>
          </a:r>
          <a:endParaRPr lang="en-GB" sz="3100" kern="1200" dirty="0"/>
        </a:p>
      </dsp:txBody>
      <dsp:txXfrm>
        <a:off x="35411" y="912155"/>
        <a:ext cx="5430875" cy="654577"/>
      </dsp:txXfrm>
    </dsp:sp>
    <dsp:sp modelId="{77A24F61-D0A1-47CF-AE32-4B48B5D79867}">
      <dsp:nvSpPr>
        <dsp:cNvPr id="0" name=""/>
        <dsp:cNvSpPr/>
      </dsp:nvSpPr>
      <dsp:spPr>
        <a:xfrm>
          <a:off x="0" y="1691424"/>
          <a:ext cx="5501697" cy="725399"/>
        </a:xfrm>
        <a:prstGeom prst="roundRect">
          <a:avLst/>
        </a:prstGeom>
        <a:gradFill rotWithShape="0">
          <a:gsLst>
            <a:gs pos="0">
              <a:schemeClr val="accent3">
                <a:hueOff val="-6093953"/>
                <a:satOff val="-17753"/>
                <a:lumOff val="392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-6093953"/>
                <a:satOff val="-17753"/>
                <a:lumOff val="392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-6093953"/>
                <a:satOff val="-17753"/>
                <a:lumOff val="392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cene3d>
          <a:camera prst="orthographicFront">
            <a:rot lat="1200000" lon="2400000" rev="600000"/>
          </a:camera>
          <a:lightRig rig="threePt" dir="t"/>
        </a:scene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100" b="1" kern="1200" dirty="0"/>
            <a:t>Education and Training</a:t>
          </a:r>
          <a:endParaRPr lang="en-GB" sz="3100" kern="1200" dirty="0"/>
        </a:p>
      </dsp:txBody>
      <dsp:txXfrm>
        <a:off x="35411" y="1726835"/>
        <a:ext cx="5430875" cy="654577"/>
      </dsp:txXfrm>
    </dsp:sp>
    <dsp:sp modelId="{60A738C1-5260-4152-8BA6-017A4782DB78}">
      <dsp:nvSpPr>
        <dsp:cNvPr id="0" name=""/>
        <dsp:cNvSpPr/>
      </dsp:nvSpPr>
      <dsp:spPr>
        <a:xfrm>
          <a:off x="0" y="2506104"/>
          <a:ext cx="5501697" cy="725399"/>
        </a:xfrm>
        <a:prstGeom prst="roundRect">
          <a:avLst/>
        </a:prstGeom>
        <a:gradFill rotWithShape="0">
          <a:gsLst>
            <a:gs pos="0">
              <a:schemeClr val="accent3">
                <a:hueOff val="-9140930"/>
                <a:satOff val="-26630"/>
                <a:lumOff val="588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-9140930"/>
                <a:satOff val="-26630"/>
                <a:lumOff val="588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-9140930"/>
                <a:satOff val="-26630"/>
                <a:lumOff val="588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cene3d>
          <a:camera prst="orthographicFront">
            <a:rot lat="1200000" lon="2400000" rev="600000"/>
          </a:camera>
          <a:lightRig rig="threePt" dir="t"/>
        </a:scene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100" b="1" kern="1200" dirty="0"/>
            <a:t>Art and Creativity</a:t>
          </a:r>
        </a:p>
      </dsp:txBody>
      <dsp:txXfrm>
        <a:off x="35411" y="2541515"/>
        <a:ext cx="5430875" cy="654577"/>
      </dsp:txXfrm>
    </dsp:sp>
    <dsp:sp modelId="{FEC9F718-6699-44C3-BBDE-31CC08130133}">
      <dsp:nvSpPr>
        <dsp:cNvPr id="0" name=""/>
        <dsp:cNvSpPr/>
      </dsp:nvSpPr>
      <dsp:spPr>
        <a:xfrm>
          <a:off x="0" y="3320784"/>
          <a:ext cx="5501697" cy="725399"/>
        </a:xfrm>
        <a:prstGeom prst="roundRect">
          <a:avLst/>
        </a:prstGeom>
        <a:gradFill rotWithShape="0">
          <a:gsLst>
            <a:gs pos="0">
              <a:schemeClr val="accent3">
                <a:hueOff val="-12187906"/>
                <a:satOff val="-35506"/>
                <a:lumOff val="784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-12187906"/>
                <a:satOff val="-35506"/>
                <a:lumOff val="784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-12187906"/>
                <a:satOff val="-35506"/>
                <a:lumOff val="784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cene3d>
          <a:camera prst="orthographicFront">
            <a:rot lat="1200000" lon="2400000" rev="600000"/>
          </a:camera>
          <a:lightRig rig="threePt" dir="t"/>
        </a:scene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100" b="1" kern="1200" dirty="0"/>
            <a:t>Politics And Misinformation</a:t>
          </a:r>
        </a:p>
      </dsp:txBody>
      <dsp:txXfrm>
        <a:off x="35411" y="3356195"/>
        <a:ext cx="5430875" cy="654577"/>
      </dsp:txXfrm>
    </dsp:sp>
    <dsp:sp modelId="{D75085EA-9327-4CD7-B790-6CE33A1911D7}">
      <dsp:nvSpPr>
        <dsp:cNvPr id="0" name=""/>
        <dsp:cNvSpPr/>
      </dsp:nvSpPr>
      <dsp:spPr>
        <a:xfrm>
          <a:off x="0" y="4135464"/>
          <a:ext cx="5501697" cy="725399"/>
        </a:xfrm>
        <a:prstGeom prst="roundRect">
          <a:avLst/>
        </a:prstGeom>
        <a:gradFill rotWithShape="0">
          <a:gsLst>
            <a:gs pos="0">
              <a:schemeClr val="accent3">
                <a:hueOff val="-15234883"/>
                <a:satOff val="-44383"/>
                <a:lumOff val="980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-15234883"/>
                <a:satOff val="-44383"/>
                <a:lumOff val="980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-15234883"/>
                <a:satOff val="-44383"/>
                <a:lumOff val="980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cene3d>
          <a:camera prst="orthographicFront">
            <a:rot lat="1200000" lon="2400000" rev="600000"/>
          </a:camera>
          <a:lightRig rig="threePt" dir="t"/>
        </a:scene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100" b="1" kern="1200" dirty="0"/>
            <a:t>Privacy and Security</a:t>
          </a:r>
        </a:p>
      </dsp:txBody>
      <dsp:txXfrm>
        <a:off x="35411" y="4170875"/>
        <a:ext cx="5430875" cy="654577"/>
      </dsp:txXfrm>
    </dsp:sp>
    <dsp:sp modelId="{A3694CC4-E35E-4A15-B44B-9FAE0BCBB119}">
      <dsp:nvSpPr>
        <dsp:cNvPr id="0" name=""/>
        <dsp:cNvSpPr/>
      </dsp:nvSpPr>
      <dsp:spPr>
        <a:xfrm>
          <a:off x="0" y="4950144"/>
          <a:ext cx="5501697" cy="725399"/>
        </a:xfrm>
        <a:prstGeom prst="roundRect">
          <a:avLst/>
        </a:prstGeom>
        <a:gradFill rotWithShape="0">
          <a:gsLst>
            <a:gs pos="0">
              <a:schemeClr val="accent3">
                <a:hueOff val="-18281860"/>
                <a:satOff val="-53259"/>
                <a:lumOff val="1176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-18281860"/>
                <a:satOff val="-53259"/>
                <a:lumOff val="1176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-18281860"/>
                <a:satOff val="-53259"/>
                <a:lumOff val="1176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cene3d>
          <a:camera prst="orthographicFront">
            <a:rot lat="1200000" lon="2400000" rev="600000"/>
          </a:camera>
          <a:lightRig rig="threePt" dir="t"/>
        </a:scene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100" b="1" kern="1200" dirty="0"/>
            <a:t>Regulation and Ethics</a:t>
          </a:r>
        </a:p>
      </dsp:txBody>
      <dsp:txXfrm>
        <a:off x="35411" y="4985555"/>
        <a:ext cx="5430875" cy="654577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D14F56-0288-4B0C-87AC-790EF87DF95D}">
      <dsp:nvSpPr>
        <dsp:cNvPr id="0" name=""/>
        <dsp:cNvSpPr/>
      </dsp:nvSpPr>
      <dsp:spPr>
        <a:xfrm>
          <a:off x="0" y="562369"/>
          <a:ext cx="8072699" cy="1216800"/>
        </a:xfrm>
        <a:prstGeom prst="roundRect">
          <a:avLst/>
        </a:prstGeom>
        <a:solidFill>
          <a:srgbClr val="FF0000">
            <a:alpha val="93000"/>
          </a:srgbClr>
        </a:solidFill>
        <a:ln w="12700" cap="flat" cmpd="sng" algn="ctr">
          <a:solidFill>
            <a:schemeClr val="accent2">
              <a:lumMod val="40000"/>
              <a:lumOff val="60000"/>
              <a:alpha val="90000"/>
            </a:schemeClr>
          </a:solidFill>
          <a:prstDash val="solid"/>
          <a:miter lim="800000"/>
        </a:ln>
        <a:effectLst/>
        <a:scene3d>
          <a:camera prst="perspectiveBelow"/>
          <a:lightRig rig="sunrise" dir="t"/>
        </a:scene3d>
        <a:sp3d prstMaterial="metal"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>
              <a:latin typeface="Arial Black" panose="020B0A04020102020204" pitchFamily="34" charset="0"/>
            </a:rPr>
            <a:t>Case 1 - Deepfake technology was heavily used in India's 2024 general elections</a:t>
          </a:r>
        </a:p>
      </dsp:txBody>
      <dsp:txXfrm>
        <a:off x="59399" y="621768"/>
        <a:ext cx="7953901" cy="1098002"/>
      </dsp:txXfrm>
    </dsp:sp>
    <dsp:sp modelId="{6FC257EA-524C-45A8-B2CC-F223E231E145}">
      <dsp:nvSpPr>
        <dsp:cNvPr id="0" name=""/>
        <dsp:cNvSpPr/>
      </dsp:nvSpPr>
      <dsp:spPr>
        <a:xfrm>
          <a:off x="0" y="1966370"/>
          <a:ext cx="8072699" cy="1216800"/>
        </a:xfrm>
        <a:prstGeom prst="roundRect">
          <a:avLst/>
        </a:prstGeom>
        <a:solidFill>
          <a:srgbClr val="C0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perspectiveBelow"/>
          <a:lightRig rig="sunrise" dir="t"/>
        </a:scene3d>
        <a:sp3d prstMaterial="metal"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>
              <a:latin typeface="Arial Black" panose="020B0A04020102020204" pitchFamily="34" charset="0"/>
            </a:rPr>
            <a:t>Case 2 - In 2023, a deepfake video was made of an Indian actress</a:t>
          </a:r>
          <a:endParaRPr lang="en-IN" sz="2400" kern="1200" dirty="0">
            <a:latin typeface="Arial Black" panose="020B0A04020102020204" pitchFamily="34" charset="0"/>
          </a:endParaRPr>
        </a:p>
      </dsp:txBody>
      <dsp:txXfrm>
        <a:off x="59399" y="2025769"/>
        <a:ext cx="7953901" cy="1098002"/>
      </dsp:txXfrm>
    </dsp:sp>
    <dsp:sp modelId="{C0C029EF-E230-4DEE-A8A7-2AB054E147AE}">
      <dsp:nvSpPr>
        <dsp:cNvPr id="0" name=""/>
        <dsp:cNvSpPr/>
      </dsp:nvSpPr>
      <dsp:spPr>
        <a:xfrm>
          <a:off x="0" y="3370370"/>
          <a:ext cx="8072699" cy="1216800"/>
        </a:xfrm>
        <a:prstGeom prst="roundRect">
          <a:avLst/>
        </a:prstGeom>
        <a:solidFill>
          <a:schemeClr val="accent4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perspectiveBelow"/>
          <a:lightRig rig="sunrise" dir="t"/>
        </a:scene3d>
        <a:sp3d prstMaterial="metal"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>
              <a:solidFill>
                <a:prstClr val="white"/>
              </a:solidFill>
              <a:latin typeface="Arial Black" panose="020B0A04020102020204" pitchFamily="34" charset="0"/>
              <a:ea typeface="+mn-ea"/>
              <a:cs typeface="+mn-cs"/>
            </a:rPr>
            <a:t>Case 3 - Deepfake videos of some Indian leaders were made for election</a:t>
          </a:r>
        </a:p>
      </dsp:txBody>
      <dsp:txXfrm>
        <a:off x="59399" y="3429769"/>
        <a:ext cx="7953901" cy="1098002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24EA25A-6267-470C-AF7A-36BA5694AD0E}">
      <dsp:nvSpPr>
        <dsp:cNvPr id="0" name=""/>
        <dsp:cNvSpPr/>
      </dsp:nvSpPr>
      <dsp:spPr>
        <a:xfrm>
          <a:off x="0" y="700"/>
          <a:ext cx="11897248" cy="0"/>
        </a:xfrm>
        <a:prstGeom prst="lin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AA0E10-4156-4667-8184-716EAE0B4804}">
      <dsp:nvSpPr>
        <dsp:cNvPr id="0" name=""/>
        <dsp:cNvSpPr/>
      </dsp:nvSpPr>
      <dsp:spPr>
        <a:xfrm>
          <a:off x="0" y="700"/>
          <a:ext cx="2379449" cy="819458"/>
        </a:xfrm>
        <a:prstGeom prst="rect">
          <a:avLst/>
        </a:prstGeom>
        <a:gradFill rotWithShape="0">
          <a:gsLst>
            <a:gs pos="79000">
              <a:srgbClr val="BF7D73">
                <a:alpha val="85000"/>
                <a:lumMod val="97000"/>
                <a:lumOff val="3000"/>
              </a:srgbClr>
            </a:gs>
            <a:gs pos="0">
              <a:srgbClr val="FFC000"/>
            </a:gs>
            <a:gs pos="48000">
              <a:schemeClr val="accent4">
                <a:lumMod val="97000"/>
                <a:lumOff val="3000"/>
              </a:schemeClr>
            </a:gs>
            <a:gs pos="100000">
              <a:schemeClr val="accent4">
                <a:lumMod val="60000"/>
                <a:lumOff val="40000"/>
              </a:schemeClr>
            </a:gs>
          </a:gsLst>
          <a:lin ang="16200000" scaled="1"/>
        </a:gra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1" kern="1200" dirty="0">
              <a:solidFill>
                <a:schemeClr val="bg1"/>
              </a:solidFill>
            </a:rPr>
            <a:t>Overview</a:t>
          </a:r>
        </a:p>
      </dsp:txBody>
      <dsp:txXfrm>
        <a:off x="0" y="700"/>
        <a:ext cx="2379449" cy="819458"/>
      </dsp:txXfrm>
    </dsp:sp>
    <dsp:sp modelId="{39CE70E4-E053-43AC-8F5A-4428B9E83C2E}">
      <dsp:nvSpPr>
        <dsp:cNvPr id="0" name=""/>
        <dsp:cNvSpPr/>
      </dsp:nvSpPr>
      <dsp:spPr>
        <a:xfrm>
          <a:off x="2557908" y="37912"/>
          <a:ext cx="9339339" cy="744234"/>
        </a:xfrm>
        <a:prstGeom prst="rect">
          <a:avLst/>
        </a:prstGeom>
        <a:gradFill rotWithShape="0">
          <a:gsLst>
            <a:gs pos="79000">
              <a:srgbClr val="BF7D73">
                <a:alpha val="85000"/>
                <a:lumMod val="97000"/>
                <a:lumOff val="3000"/>
              </a:srgbClr>
            </a:gs>
            <a:gs pos="0">
              <a:srgbClr val="FFC000"/>
            </a:gs>
            <a:gs pos="48000">
              <a:schemeClr val="accent4">
                <a:lumMod val="97000"/>
                <a:lumOff val="3000"/>
              </a:schemeClr>
            </a:gs>
            <a:gs pos="100000">
              <a:schemeClr val="accent4">
                <a:lumMod val="60000"/>
                <a:lumOff val="40000"/>
              </a:schemeClr>
            </a:gs>
          </a:gsLst>
          <a:lin ang="16200000" scaled="1"/>
        </a:gra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SzPts val="1000"/>
            <a:buFont typeface="Courier New" panose="02070309020205020404" pitchFamily="49" charset="0"/>
            <a:buNone/>
          </a:pPr>
          <a:r>
            <a:rPr lang="en-GB" sz="1800" b="1" kern="1200">
              <a:solidFill>
                <a:schemeClr val="bg1"/>
              </a:solidFill>
            </a:rPr>
            <a:t>Deepfake technology uses AI to create realistic but fake audio, video, text, and images.</a:t>
          </a:r>
        </a:p>
      </dsp:txBody>
      <dsp:txXfrm>
        <a:off x="2557908" y="37912"/>
        <a:ext cx="9339339" cy="744234"/>
      </dsp:txXfrm>
    </dsp:sp>
    <dsp:sp modelId="{7B16688B-B21B-4653-B35D-F13639814A04}">
      <dsp:nvSpPr>
        <dsp:cNvPr id="0" name=""/>
        <dsp:cNvSpPr/>
      </dsp:nvSpPr>
      <dsp:spPr>
        <a:xfrm>
          <a:off x="2379449" y="782146"/>
          <a:ext cx="951779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86851AF-D0F9-48F9-9D23-38E5FE59EED2}">
      <dsp:nvSpPr>
        <dsp:cNvPr id="0" name=""/>
        <dsp:cNvSpPr/>
      </dsp:nvSpPr>
      <dsp:spPr>
        <a:xfrm>
          <a:off x="0" y="820158"/>
          <a:ext cx="11897248" cy="0"/>
        </a:xfrm>
        <a:prstGeom prst="lin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F28BE2-F57F-4DFB-BAF9-DFC6929F8E39}">
      <dsp:nvSpPr>
        <dsp:cNvPr id="0" name=""/>
        <dsp:cNvSpPr/>
      </dsp:nvSpPr>
      <dsp:spPr>
        <a:xfrm>
          <a:off x="0" y="820158"/>
          <a:ext cx="2379449" cy="819458"/>
        </a:xfrm>
        <a:prstGeom prst="rect">
          <a:avLst/>
        </a:prstGeom>
        <a:gradFill rotWithShape="0">
          <a:gsLst>
            <a:gs pos="79000">
              <a:srgbClr val="BF7D73">
                <a:alpha val="85000"/>
                <a:lumMod val="97000"/>
                <a:lumOff val="3000"/>
              </a:srgbClr>
            </a:gs>
            <a:gs pos="0">
              <a:srgbClr val="FFC000"/>
            </a:gs>
            <a:gs pos="48000">
              <a:schemeClr val="accent4">
                <a:lumMod val="97000"/>
                <a:lumOff val="3000"/>
              </a:schemeClr>
            </a:gs>
            <a:gs pos="100000">
              <a:schemeClr val="accent4">
                <a:lumMod val="60000"/>
                <a:lumOff val="40000"/>
              </a:schemeClr>
            </a:gs>
          </a:gsLst>
          <a:lin ang="16200000" scaled="1"/>
        </a:gra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1" kern="1200" dirty="0">
              <a:solidFill>
                <a:schemeClr val="bg1"/>
              </a:solidFill>
            </a:rPr>
            <a:t>History</a:t>
          </a:r>
        </a:p>
      </dsp:txBody>
      <dsp:txXfrm>
        <a:off x="0" y="820158"/>
        <a:ext cx="2379449" cy="819458"/>
      </dsp:txXfrm>
    </dsp:sp>
    <dsp:sp modelId="{10A2DB2C-66EC-4F5E-9BF0-CC5B1CAAECEF}">
      <dsp:nvSpPr>
        <dsp:cNvPr id="0" name=""/>
        <dsp:cNvSpPr/>
      </dsp:nvSpPr>
      <dsp:spPr>
        <a:xfrm>
          <a:off x="2557908" y="857370"/>
          <a:ext cx="9339339" cy="744234"/>
        </a:xfrm>
        <a:prstGeom prst="rect">
          <a:avLst/>
        </a:prstGeom>
        <a:gradFill rotWithShape="0">
          <a:gsLst>
            <a:gs pos="79000">
              <a:srgbClr val="BF7D73">
                <a:alpha val="85000"/>
                <a:lumMod val="97000"/>
                <a:lumOff val="3000"/>
              </a:srgbClr>
            </a:gs>
            <a:gs pos="0">
              <a:srgbClr val="FFC000"/>
            </a:gs>
            <a:gs pos="48000">
              <a:schemeClr val="accent4">
                <a:lumMod val="97000"/>
                <a:lumOff val="3000"/>
              </a:schemeClr>
            </a:gs>
            <a:gs pos="100000">
              <a:schemeClr val="accent4">
                <a:lumMod val="60000"/>
                <a:lumOff val="40000"/>
              </a:schemeClr>
            </a:gs>
          </a:gsLst>
          <a:lin ang="16200000" scaled="1"/>
        </a:gra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SzPts val="1000"/>
            <a:buFont typeface="Courier New" panose="02070309020205020404" pitchFamily="49" charset="0"/>
            <a:buNone/>
          </a:pPr>
          <a:r>
            <a:rPr lang="en-GB" sz="1800" b="1" kern="1200">
              <a:solidFill>
                <a:schemeClr val="bg1"/>
              </a:solidFill>
            </a:rPr>
            <a:t>Rapid development in recent years due to improved algorithms and computing power.</a:t>
          </a:r>
        </a:p>
      </dsp:txBody>
      <dsp:txXfrm>
        <a:off x="2557908" y="857370"/>
        <a:ext cx="9339339" cy="744234"/>
      </dsp:txXfrm>
    </dsp:sp>
    <dsp:sp modelId="{766BC6A6-21D5-43C9-AD80-CF38EA8BDA55}">
      <dsp:nvSpPr>
        <dsp:cNvPr id="0" name=""/>
        <dsp:cNvSpPr/>
      </dsp:nvSpPr>
      <dsp:spPr>
        <a:xfrm>
          <a:off x="2379449" y="1601605"/>
          <a:ext cx="951779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A57B16C-8BC0-4064-8A50-A4E3AE219D5A}">
      <dsp:nvSpPr>
        <dsp:cNvPr id="0" name=""/>
        <dsp:cNvSpPr/>
      </dsp:nvSpPr>
      <dsp:spPr>
        <a:xfrm>
          <a:off x="0" y="1639617"/>
          <a:ext cx="11897248" cy="0"/>
        </a:xfrm>
        <a:prstGeom prst="lin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60B8A7-6D42-4882-B4E0-D5D648C2626D}">
      <dsp:nvSpPr>
        <dsp:cNvPr id="0" name=""/>
        <dsp:cNvSpPr/>
      </dsp:nvSpPr>
      <dsp:spPr>
        <a:xfrm>
          <a:off x="0" y="1639617"/>
          <a:ext cx="2379449" cy="819458"/>
        </a:xfrm>
        <a:prstGeom prst="rect">
          <a:avLst/>
        </a:prstGeom>
        <a:gradFill rotWithShape="0">
          <a:gsLst>
            <a:gs pos="79000">
              <a:srgbClr val="BF7D73">
                <a:alpha val="85000"/>
                <a:lumMod val="97000"/>
                <a:lumOff val="3000"/>
              </a:srgbClr>
            </a:gs>
            <a:gs pos="0">
              <a:srgbClr val="FFC000"/>
            </a:gs>
            <a:gs pos="48000">
              <a:schemeClr val="accent4">
                <a:lumMod val="97000"/>
                <a:lumOff val="3000"/>
              </a:schemeClr>
            </a:gs>
            <a:gs pos="100000">
              <a:schemeClr val="accent4">
                <a:lumMod val="60000"/>
                <a:lumOff val="40000"/>
              </a:schemeClr>
            </a:gs>
          </a:gsLst>
          <a:lin ang="16200000" scaled="1"/>
        </a:gra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1" kern="1200" dirty="0">
              <a:solidFill>
                <a:schemeClr val="bg1"/>
              </a:solidFill>
            </a:rPr>
            <a:t>Types and Creation Process</a:t>
          </a:r>
        </a:p>
      </dsp:txBody>
      <dsp:txXfrm>
        <a:off x="0" y="1639617"/>
        <a:ext cx="2379449" cy="819458"/>
      </dsp:txXfrm>
    </dsp:sp>
    <dsp:sp modelId="{2FB7FE0B-CCA0-4811-895D-87989C970CF3}">
      <dsp:nvSpPr>
        <dsp:cNvPr id="0" name=""/>
        <dsp:cNvSpPr/>
      </dsp:nvSpPr>
      <dsp:spPr>
        <a:xfrm>
          <a:off x="2557908" y="1658663"/>
          <a:ext cx="9339339" cy="380920"/>
        </a:xfrm>
        <a:prstGeom prst="rect">
          <a:avLst/>
        </a:prstGeom>
        <a:gradFill rotWithShape="0">
          <a:gsLst>
            <a:gs pos="79000">
              <a:srgbClr val="BF7D73">
                <a:alpha val="85000"/>
                <a:lumMod val="97000"/>
                <a:lumOff val="3000"/>
              </a:srgbClr>
            </a:gs>
            <a:gs pos="0">
              <a:srgbClr val="FFC000"/>
            </a:gs>
            <a:gs pos="48000">
              <a:schemeClr val="accent4">
                <a:lumMod val="97000"/>
                <a:lumOff val="3000"/>
              </a:schemeClr>
            </a:gs>
            <a:gs pos="100000">
              <a:schemeClr val="accent4">
                <a:lumMod val="60000"/>
                <a:lumOff val="40000"/>
              </a:schemeClr>
            </a:gs>
          </a:gsLst>
          <a:lin ang="16200000" scaled="1"/>
        </a:gra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SzPts val="1000"/>
            <a:buFont typeface="Courier New" panose="02070309020205020404" pitchFamily="49" charset="0"/>
            <a:buNone/>
          </a:pPr>
          <a:r>
            <a:rPr lang="en-GB" sz="1800" b="1" kern="1200">
              <a:solidFill>
                <a:schemeClr val="bg1"/>
              </a:solidFill>
            </a:rPr>
            <a:t>Types: Video, audio, image, and text deepfakes.</a:t>
          </a:r>
        </a:p>
      </dsp:txBody>
      <dsp:txXfrm>
        <a:off x="2557908" y="1658663"/>
        <a:ext cx="9339339" cy="380920"/>
      </dsp:txXfrm>
    </dsp:sp>
    <dsp:sp modelId="{06EC0C0E-8333-4241-8C55-E3FCD60103EA}">
      <dsp:nvSpPr>
        <dsp:cNvPr id="0" name=""/>
        <dsp:cNvSpPr/>
      </dsp:nvSpPr>
      <dsp:spPr>
        <a:xfrm>
          <a:off x="2379449" y="2039583"/>
          <a:ext cx="951779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F0818F0-96CA-456A-B933-B870882887E6}">
      <dsp:nvSpPr>
        <dsp:cNvPr id="0" name=""/>
        <dsp:cNvSpPr/>
      </dsp:nvSpPr>
      <dsp:spPr>
        <a:xfrm>
          <a:off x="2557908" y="2058629"/>
          <a:ext cx="9339339" cy="380920"/>
        </a:xfrm>
        <a:prstGeom prst="rect">
          <a:avLst/>
        </a:prstGeom>
        <a:gradFill rotWithShape="0">
          <a:gsLst>
            <a:gs pos="79000">
              <a:srgbClr val="BF7D73">
                <a:alpha val="85000"/>
                <a:lumMod val="97000"/>
                <a:lumOff val="3000"/>
              </a:srgbClr>
            </a:gs>
            <a:gs pos="0">
              <a:srgbClr val="FFC000"/>
            </a:gs>
            <a:gs pos="48000">
              <a:schemeClr val="accent4">
                <a:lumMod val="97000"/>
                <a:lumOff val="3000"/>
              </a:schemeClr>
            </a:gs>
            <a:gs pos="100000">
              <a:schemeClr val="accent4">
                <a:lumMod val="60000"/>
                <a:lumOff val="40000"/>
              </a:schemeClr>
            </a:gs>
          </a:gsLst>
          <a:lin ang="16200000" scaled="1"/>
        </a:gra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SzPts val="1000"/>
            <a:buFont typeface="Courier New" panose="02070309020205020404" pitchFamily="49" charset="0"/>
            <a:buNone/>
          </a:pPr>
          <a:r>
            <a:rPr lang="en-GB" sz="1800" b="1" kern="1200" dirty="0">
              <a:solidFill>
                <a:schemeClr val="bg1"/>
              </a:solidFill>
            </a:rPr>
            <a:t> GANs (Generative Adversarial Networks) and Natural Language Processing (NLP)</a:t>
          </a:r>
        </a:p>
      </dsp:txBody>
      <dsp:txXfrm>
        <a:off x="2557908" y="2058629"/>
        <a:ext cx="9339339" cy="380920"/>
      </dsp:txXfrm>
    </dsp:sp>
    <dsp:sp modelId="{4A28DC72-4D89-403A-8900-7704E5F05585}">
      <dsp:nvSpPr>
        <dsp:cNvPr id="0" name=""/>
        <dsp:cNvSpPr/>
      </dsp:nvSpPr>
      <dsp:spPr>
        <a:xfrm>
          <a:off x="2379449" y="2439549"/>
          <a:ext cx="951779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9902AD6-3301-4561-8CF5-3BE15630ACBC}">
      <dsp:nvSpPr>
        <dsp:cNvPr id="0" name=""/>
        <dsp:cNvSpPr/>
      </dsp:nvSpPr>
      <dsp:spPr>
        <a:xfrm>
          <a:off x="0" y="2459075"/>
          <a:ext cx="11897248" cy="0"/>
        </a:xfrm>
        <a:prstGeom prst="lin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A736598-68E1-43AA-B055-6ED6DE91BC05}">
      <dsp:nvSpPr>
        <dsp:cNvPr id="0" name=""/>
        <dsp:cNvSpPr/>
      </dsp:nvSpPr>
      <dsp:spPr>
        <a:xfrm>
          <a:off x="0" y="2459075"/>
          <a:ext cx="2379449" cy="819458"/>
        </a:xfrm>
        <a:prstGeom prst="rect">
          <a:avLst/>
        </a:prstGeom>
        <a:gradFill rotWithShape="0">
          <a:gsLst>
            <a:gs pos="79000">
              <a:srgbClr val="BF7D73">
                <a:alpha val="85000"/>
                <a:lumMod val="97000"/>
                <a:lumOff val="3000"/>
              </a:srgbClr>
            </a:gs>
            <a:gs pos="0">
              <a:srgbClr val="FFC000"/>
            </a:gs>
            <a:gs pos="48000">
              <a:schemeClr val="accent4">
                <a:lumMod val="97000"/>
                <a:lumOff val="3000"/>
              </a:schemeClr>
            </a:gs>
            <a:gs pos="100000">
              <a:schemeClr val="accent4">
                <a:lumMod val="60000"/>
                <a:lumOff val="40000"/>
              </a:schemeClr>
            </a:gs>
          </a:gsLst>
          <a:lin ang="16200000" scaled="1"/>
        </a:gra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1" kern="1200" dirty="0">
              <a:solidFill>
                <a:schemeClr val="bg1"/>
              </a:solidFill>
            </a:rPr>
            <a:t>Tools </a:t>
          </a:r>
          <a:r>
            <a:rPr lang="en-GB" sz="1800" b="1" kern="1200">
              <a:solidFill>
                <a:schemeClr val="bg1"/>
              </a:solidFill>
            </a:rPr>
            <a:t>and Services</a:t>
          </a:r>
          <a:endParaRPr lang="en-GB" sz="1800" b="1" kern="1200" dirty="0">
            <a:solidFill>
              <a:schemeClr val="bg1"/>
            </a:solidFill>
          </a:endParaRPr>
        </a:p>
      </dsp:txBody>
      <dsp:txXfrm>
        <a:off x="0" y="2459075"/>
        <a:ext cx="2379449" cy="819458"/>
      </dsp:txXfrm>
    </dsp:sp>
    <dsp:sp modelId="{CDBF6A6A-15F6-4172-AAEF-09BFEABC59CD}">
      <dsp:nvSpPr>
        <dsp:cNvPr id="0" name=""/>
        <dsp:cNvSpPr/>
      </dsp:nvSpPr>
      <dsp:spPr>
        <a:xfrm>
          <a:off x="2557908" y="2478121"/>
          <a:ext cx="9339339" cy="380920"/>
        </a:xfrm>
        <a:prstGeom prst="rect">
          <a:avLst/>
        </a:prstGeom>
        <a:gradFill rotWithShape="0">
          <a:gsLst>
            <a:gs pos="79000">
              <a:srgbClr val="BF7D73">
                <a:alpha val="85000"/>
                <a:lumMod val="97000"/>
                <a:lumOff val="3000"/>
              </a:srgbClr>
            </a:gs>
            <a:gs pos="0">
              <a:srgbClr val="FFC000"/>
            </a:gs>
            <a:gs pos="48000">
              <a:schemeClr val="accent4">
                <a:lumMod val="97000"/>
                <a:lumOff val="3000"/>
              </a:schemeClr>
            </a:gs>
            <a:gs pos="100000">
              <a:schemeClr val="accent4">
                <a:lumMod val="60000"/>
                <a:lumOff val="40000"/>
              </a:schemeClr>
            </a:gs>
          </a:gsLst>
          <a:lin ang="16200000" scaled="1"/>
        </a:gra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SzPts val="1000"/>
            <a:buFont typeface="Courier New" panose="02070309020205020404" pitchFamily="49" charset="0"/>
            <a:buNone/>
          </a:pPr>
          <a:r>
            <a:rPr lang="en-GB" sz="1800" b="1" kern="1200">
              <a:solidFill>
                <a:schemeClr val="bg1"/>
              </a:solidFill>
            </a:rPr>
            <a:t>Available tools: DeepFaceLab, FaceSwap, GPT-3 for text deepfakes, and more.</a:t>
          </a:r>
        </a:p>
      </dsp:txBody>
      <dsp:txXfrm>
        <a:off x="2557908" y="2478121"/>
        <a:ext cx="9339339" cy="380920"/>
      </dsp:txXfrm>
    </dsp:sp>
    <dsp:sp modelId="{62122A23-23D2-40F7-BD75-07BAF79EA9A4}">
      <dsp:nvSpPr>
        <dsp:cNvPr id="0" name=""/>
        <dsp:cNvSpPr/>
      </dsp:nvSpPr>
      <dsp:spPr>
        <a:xfrm>
          <a:off x="2379449" y="2859041"/>
          <a:ext cx="951779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F9222E9-936D-4EA1-BF9F-8FF78C282DD9}">
      <dsp:nvSpPr>
        <dsp:cNvPr id="0" name=""/>
        <dsp:cNvSpPr/>
      </dsp:nvSpPr>
      <dsp:spPr>
        <a:xfrm>
          <a:off x="2557908" y="2878087"/>
          <a:ext cx="9339339" cy="380920"/>
        </a:xfrm>
        <a:prstGeom prst="rect">
          <a:avLst/>
        </a:prstGeom>
        <a:gradFill rotWithShape="0">
          <a:gsLst>
            <a:gs pos="79000">
              <a:srgbClr val="BF7D73">
                <a:alpha val="85000"/>
                <a:lumMod val="97000"/>
                <a:lumOff val="3000"/>
              </a:srgbClr>
            </a:gs>
            <a:gs pos="0">
              <a:srgbClr val="FFC000"/>
            </a:gs>
            <a:gs pos="48000">
              <a:schemeClr val="accent4">
                <a:lumMod val="97000"/>
                <a:lumOff val="3000"/>
              </a:schemeClr>
            </a:gs>
            <a:gs pos="100000">
              <a:schemeClr val="accent4">
                <a:lumMod val="60000"/>
                <a:lumOff val="40000"/>
              </a:schemeClr>
            </a:gs>
          </a:gsLst>
          <a:lin ang="16200000" scaled="1"/>
        </a:gra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SzPts val="1000"/>
            <a:buFont typeface="Courier New" panose="02070309020205020404" pitchFamily="49" charset="0"/>
            <a:buNone/>
          </a:pPr>
          <a:r>
            <a:rPr lang="en-GB" sz="1800" b="1" kern="1200">
              <a:solidFill>
                <a:schemeClr val="bg1"/>
              </a:solidFill>
            </a:rPr>
            <a:t>Services: Both commercial and open-source platforms for creating deepfakes.</a:t>
          </a:r>
        </a:p>
      </dsp:txBody>
      <dsp:txXfrm>
        <a:off x="2557908" y="2878087"/>
        <a:ext cx="9339339" cy="380920"/>
      </dsp:txXfrm>
    </dsp:sp>
    <dsp:sp modelId="{FC9300F7-96A8-4B60-8D38-FA375F264374}">
      <dsp:nvSpPr>
        <dsp:cNvPr id="0" name=""/>
        <dsp:cNvSpPr/>
      </dsp:nvSpPr>
      <dsp:spPr>
        <a:xfrm>
          <a:off x="2379449" y="3259007"/>
          <a:ext cx="951779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F77B87B-0490-477B-8961-AC6828A4FB54}">
      <dsp:nvSpPr>
        <dsp:cNvPr id="0" name=""/>
        <dsp:cNvSpPr/>
      </dsp:nvSpPr>
      <dsp:spPr>
        <a:xfrm>
          <a:off x="0" y="3278533"/>
          <a:ext cx="11897248" cy="0"/>
        </a:xfrm>
        <a:prstGeom prst="lin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79654E4-D293-4476-9AB7-A8F319ABA279}">
      <dsp:nvSpPr>
        <dsp:cNvPr id="0" name=""/>
        <dsp:cNvSpPr/>
      </dsp:nvSpPr>
      <dsp:spPr>
        <a:xfrm>
          <a:off x="0" y="3278533"/>
          <a:ext cx="2379449" cy="819458"/>
        </a:xfrm>
        <a:prstGeom prst="rect">
          <a:avLst/>
        </a:prstGeom>
        <a:gradFill rotWithShape="0">
          <a:gsLst>
            <a:gs pos="79000">
              <a:srgbClr val="BF7D73">
                <a:alpha val="85000"/>
                <a:lumMod val="97000"/>
                <a:lumOff val="3000"/>
              </a:srgbClr>
            </a:gs>
            <a:gs pos="0">
              <a:srgbClr val="FFC000"/>
            </a:gs>
            <a:gs pos="48000">
              <a:schemeClr val="accent4">
                <a:lumMod val="97000"/>
                <a:lumOff val="3000"/>
              </a:schemeClr>
            </a:gs>
            <a:gs pos="100000">
              <a:schemeClr val="accent4">
                <a:lumMod val="60000"/>
                <a:lumOff val="40000"/>
              </a:schemeClr>
            </a:gs>
          </a:gsLst>
          <a:lin ang="16200000" scaled="1"/>
        </a:gra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1" kern="1200" dirty="0">
              <a:solidFill>
                <a:schemeClr val="bg1"/>
              </a:solidFill>
            </a:rPr>
            <a:t>Advantages and Disadvantages</a:t>
          </a:r>
        </a:p>
      </dsp:txBody>
      <dsp:txXfrm>
        <a:off x="0" y="3278533"/>
        <a:ext cx="2379449" cy="819458"/>
      </dsp:txXfrm>
    </dsp:sp>
    <dsp:sp modelId="{E19AFEA6-509D-4BC2-A29D-0361F62D5381}">
      <dsp:nvSpPr>
        <dsp:cNvPr id="0" name=""/>
        <dsp:cNvSpPr/>
      </dsp:nvSpPr>
      <dsp:spPr>
        <a:xfrm>
          <a:off x="2557908" y="3297579"/>
          <a:ext cx="9339339" cy="380920"/>
        </a:xfrm>
        <a:prstGeom prst="rect">
          <a:avLst/>
        </a:prstGeom>
        <a:gradFill rotWithShape="0">
          <a:gsLst>
            <a:gs pos="79000">
              <a:srgbClr val="BF7D73">
                <a:alpha val="85000"/>
                <a:lumMod val="97000"/>
                <a:lumOff val="3000"/>
              </a:srgbClr>
            </a:gs>
            <a:gs pos="0">
              <a:srgbClr val="FFC000"/>
            </a:gs>
            <a:gs pos="48000">
              <a:schemeClr val="accent4">
                <a:lumMod val="97000"/>
                <a:lumOff val="3000"/>
              </a:schemeClr>
            </a:gs>
            <a:gs pos="100000">
              <a:schemeClr val="accent4">
                <a:lumMod val="60000"/>
                <a:lumOff val="40000"/>
              </a:schemeClr>
            </a:gs>
          </a:gsLst>
          <a:lin ang="16200000" scaled="1"/>
        </a:gra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1" kern="1200" dirty="0">
              <a:solidFill>
                <a:schemeClr val="bg1"/>
              </a:solidFill>
            </a:rPr>
            <a:t>Entertainment, training tools. and media </a:t>
          </a:r>
        </a:p>
      </dsp:txBody>
      <dsp:txXfrm>
        <a:off x="2557908" y="3297579"/>
        <a:ext cx="9339339" cy="380920"/>
      </dsp:txXfrm>
    </dsp:sp>
    <dsp:sp modelId="{1E6C50C2-5B1C-4408-943F-8E5CFFCB75C1}">
      <dsp:nvSpPr>
        <dsp:cNvPr id="0" name=""/>
        <dsp:cNvSpPr/>
      </dsp:nvSpPr>
      <dsp:spPr>
        <a:xfrm>
          <a:off x="2379449" y="3678499"/>
          <a:ext cx="951779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44DC784-0D58-4A4A-8A79-DA3FFC5BF404}">
      <dsp:nvSpPr>
        <dsp:cNvPr id="0" name=""/>
        <dsp:cNvSpPr/>
      </dsp:nvSpPr>
      <dsp:spPr>
        <a:xfrm>
          <a:off x="2557908" y="3697545"/>
          <a:ext cx="9339339" cy="380920"/>
        </a:xfrm>
        <a:prstGeom prst="rect">
          <a:avLst/>
        </a:prstGeom>
        <a:gradFill rotWithShape="0">
          <a:gsLst>
            <a:gs pos="79000">
              <a:srgbClr val="BF7D73">
                <a:alpha val="85000"/>
                <a:lumMod val="97000"/>
                <a:lumOff val="3000"/>
              </a:srgbClr>
            </a:gs>
            <a:gs pos="0">
              <a:srgbClr val="FFC000"/>
            </a:gs>
            <a:gs pos="48000">
              <a:schemeClr val="accent4">
                <a:lumMod val="97000"/>
                <a:lumOff val="3000"/>
              </a:schemeClr>
            </a:gs>
            <a:gs pos="100000">
              <a:schemeClr val="accent4">
                <a:lumMod val="60000"/>
                <a:lumOff val="40000"/>
              </a:schemeClr>
            </a:gs>
          </a:gsLst>
          <a:lin ang="16200000" scaled="1"/>
        </a:gra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1" kern="1200" dirty="0">
              <a:solidFill>
                <a:schemeClr val="bg1"/>
              </a:solidFill>
            </a:rPr>
            <a:t>Misinformation and fake news</a:t>
          </a:r>
        </a:p>
      </dsp:txBody>
      <dsp:txXfrm>
        <a:off x="2557908" y="3697545"/>
        <a:ext cx="9339339" cy="380920"/>
      </dsp:txXfrm>
    </dsp:sp>
    <dsp:sp modelId="{FDFDD48D-9D10-4B40-8507-39C2014CA5A3}">
      <dsp:nvSpPr>
        <dsp:cNvPr id="0" name=""/>
        <dsp:cNvSpPr/>
      </dsp:nvSpPr>
      <dsp:spPr>
        <a:xfrm>
          <a:off x="2379449" y="4078465"/>
          <a:ext cx="951779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2D25AF7-25E4-4582-BD63-891EDF31D902}">
      <dsp:nvSpPr>
        <dsp:cNvPr id="0" name=""/>
        <dsp:cNvSpPr/>
      </dsp:nvSpPr>
      <dsp:spPr>
        <a:xfrm>
          <a:off x="0" y="4097991"/>
          <a:ext cx="11897248" cy="0"/>
        </a:xfrm>
        <a:prstGeom prst="lin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816203-C3F1-4A46-8777-07ED53A70C19}">
      <dsp:nvSpPr>
        <dsp:cNvPr id="0" name=""/>
        <dsp:cNvSpPr/>
      </dsp:nvSpPr>
      <dsp:spPr>
        <a:xfrm>
          <a:off x="0" y="4097991"/>
          <a:ext cx="2379449" cy="819458"/>
        </a:xfrm>
        <a:prstGeom prst="rect">
          <a:avLst/>
        </a:prstGeom>
        <a:gradFill rotWithShape="0">
          <a:gsLst>
            <a:gs pos="79000">
              <a:srgbClr val="BF7D73">
                <a:alpha val="85000"/>
                <a:lumMod val="97000"/>
                <a:lumOff val="3000"/>
              </a:srgbClr>
            </a:gs>
            <a:gs pos="0">
              <a:srgbClr val="FFC000"/>
            </a:gs>
            <a:gs pos="48000">
              <a:schemeClr val="accent4">
                <a:lumMod val="97000"/>
                <a:lumOff val="3000"/>
              </a:schemeClr>
            </a:gs>
            <a:gs pos="100000">
              <a:schemeClr val="accent4">
                <a:lumMod val="60000"/>
                <a:lumOff val="40000"/>
              </a:schemeClr>
            </a:gs>
          </a:gsLst>
          <a:lin ang="16200000" scaled="1"/>
        </a:gra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1" kern="1200" dirty="0">
              <a:solidFill>
                <a:schemeClr val="bg1"/>
              </a:solidFill>
            </a:rPr>
            <a:t>Future Scope</a:t>
          </a:r>
        </a:p>
      </dsp:txBody>
      <dsp:txXfrm>
        <a:off x="0" y="4097991"/>
        <a:ext cx="2379449" cy="819458"/>
      </dsp:txXfrm>
    </dsp:sp>
    <dsp:sp modelId="{9C752062-2057-41C4-AD67-EEA11FEA63B3}">
      <dsp:nvSpPr>
        <dsp:cNvPr id="0" name=""/>
        <dsp:cNvSpPr/>
      </dsp:nvSpPr>
      <dsp:spPr>
        <a:xfrm>
          <a:off x="2557908" y="4119478"/>
          <a:ext cx="9339339" cy="775672"/>
        </a:xfrm>
        <a:prstGeom prst="rect">
          <a:avLst/>
        </a:prstGeom>
        <a:gradFill rotWithShape="0">
          <a:gsLst>
            <a:gs pos="79000">
              <a:srgbClr val="BF7D73">
                <a:alpha val="85000"/>
                <a:lumMod val="97000"/>
                <a:lumOff val="3000"/>
              </a:srgbClr>
            </a:gs>
            <a:gs pos="0">
              <a:srgbClr val="FFC000"/>
            </a:gs>
            <a:gs pos="48000">
              <a:schemeClr val="accent4">
                <a:lumMod val="97000"/>
                <a:lumOff val="3000"/>
              </a:schemeClr>
            </a:gs>
            <a:gs pos="100000">
              <a:schemeClr val="accent4">
                <a:lumMod val="60000"/>
                <a:lumOff val="40000"/>
              </a:schemeClr>
            </a:gs>
          </a:gsLst>
          <a:lin ang="16200000" scaled="1"/>
        </a:gra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SzPts val="1000"/>
            <a:buFont typeface="Courier New" panose="02070309020205020404" pitchFamily="49" charset="0"/>
            <a:buNone/>
          </a:pPr>
          <a:r>
            <a:rPr lang="en-GB" sz="1800" b="1" kern="1200">
              <a:solidFill>
                <a:schemeClr val="bg1"/>
              </a:solidFill>
            </a:rPr>
            <a:t>Ongoing advancements in AI.</a:t>
          </a:r>
        </a:p>
      </dsp:txBody>
      <dsp:txXfrm>
        <a:off x="2557908" y="4119478"/>
        <a:ext cx="9339339" cy="775672"/>
      </dsp:txXfrm>
    </dsp:sp>
    <dsp:sp modelId="{67ED197E-A080-4586-9442-85E6CE93251F}">
      <dsp:nvSpPr>
        <dsp:cNvPr id="0" name=""/>
        <dsp:cNvSpPr/>
      </dsp:nvSpPr>
      <dsp:spPr>
        <a:xfrm>
          <a:off x="2379449" y="4895151"/>
          <a:ext cx="951779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125481-3B1C-4AC6-A2E7-FF5DCA785B5C}">
      <dsp:nvSpPr>
        <dsp:cNvPr id="0" name=""/>
        <dsp:cNvSpPr/>
      </dsp:nvSpPr>
      <dsp:spPr>
        <a:xfrm>
          <a:off x="0" y="4917450"/>
          <a:ext cx="11897248" cy="0"/>
        </a:xfrm>
        <a:prstGeom prst="lin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956A75-5AAC-4731-817E-97353B843D71}">
      <dsp:nvSpPr>
        <dsp:cNvPr id="0" name=""/>
        <dsp:cNvSpPr/>
      </dsp:nvSpPr>
      <dsp:spPr>
        <a:xfrm>
          <a:off x="0" y="4917450"/>
          <a:ext cx="2379449" cy="819458"/>
        </a:xfrm>
        <a:prstGeom prst="rect">
          <a:avLst/>
        </a:prstGeom>
        <a:gradFill rotWithShape="0">
          <a:gsLst>
            <a:gs pos="79000">
              <a:srgbClr val="BF7D73">
                <a:alpha val="85000"/>
                <a:lumMod val="97000"/>
                <a:lumOff val="3000"/>
              </a:srgbClr>
            </a:gs>
            <a:gs pos="0">
              <a:srgbClr val="FFC000"/>
            </a:gs>
            <a:gs pos="48000">
              <a:schemeClr val="accent4">
                <a:lumMod val="97000"/>
                <a:lumOff val="3000"/>
              </a:schemeClr>
            </a:gs>
            <a:gs pos="100000">
              <a:schemeClr val="accent4">
                <a:lumMod val="60000"/>
                <a:lumOff val="40000"/>
              </a:schemeClr>
            </a:gs>
          </a:gsLst>
          <a:lin ang="16200000" scaled="1"/>
        </a:gra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1" kern="1200" dirty="0">
              <a:solidFill>
                <a:schemeClr val="bg1"/>
              </a:solidFill>
            </a:rPr>
            <a:t>Case Studies in India</a:t>
          </a:r>
        </a:p>
      </dsp:txBody>
      <dsp:txXfrm>
        <a:off x="0" y="4917450"/>
        <a:ext cx="2379449" cy="819458"/>
      </dsp:txXfrm>
    </dsp:sp>
    <dsp:sp modelId="{5A89E5FD-4F00-4817-B6BE-A9E01AF5DF46}">
      <dsp:nvSpPr>
        <dsp:cNvPr id="0" name=""/>
        <dsp:cNvSpPr/>
      </dsp:nvSpPr>
      <dsp:spPr>
        <a:xfrm>
          <a:off x="2557908" y="4954662"/>
          <a:ext cx="9339339" cy="744234"/>
        </a:xfrm>
        <a:prstGeom prst="rect">
          <a:avLst/>
        </a:prstGeom>
        <a:gradFill rotWithShape="0">
          <a:gsLst>
            <a:gs pos="79000">
              <a:srgbClr val="BF7D73">
                <a:alpha val="85000"/>
                <a:lumMod val="97000"/>
                <a:lumOff val="3000"/>
              </a:srgbClr>
            </a:gs>
            <a:gs pos="0">
              <a:srgbClr val="FFC000"/>
            </a:gs>
            <a:gs pos="48000">
              <a:schemeClr val="accent4">
                <a:lumMod val="97000"/>
                <a:lumOff val="3000"/>
              </a:schemeClr>
            </a:gs>
            <a:gs pos="100000">
              <a:schemeClr val="accent4">
                <a:lumMod val="60000"/>
                <a:lumOff val="40000"/>
              </a:schemeClr>
            </a:gs>
          </a:gsLst>
          <a:lin ang="16200000" scaled="1"/>
        </a:gra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1" kern="1200" dirty="0">
              <a:solidFill>
                <a:schemeClr val="bg1"/>
              </a:solidFill>
            </a:rPr>
            <a:t>Applications in entertainment and media</a:t>
          </a:r>
        </a:p>
      </dsp:txBody>
      <dsp:txXfrm>
        <a:off x="2557908" y="4954662"/>
        <a:ext cx="9339339" cy="744234"/>
      </dsp:txXfrm>
    </dsp:sp>
    <dsp:sp modelId="{98A3BE0F-2688-40D2-AF7E-898D81497C35}">
      <dsp:nvSpPr>
        <dsp:cNvPr id="0" name=""/>
        <dsp:cNvSpPr/>
      </dsp:nvSpPr>
      <dsp:spPr>
        <a:xfrm>
          <a:off x="2379449" y="5698896"/>
          <a:ext cx="951779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F82D6CB-DC96-4432-AE5F-6B3752DAAA30}">
      <dsp:nvSpPr>
        <dsp:cNvPr id="0" name=""/>
        <dsp:cNvSpPr/>
      </dsp:nvSpPr>
      <dsp:spPr>
        <a:xfrm>
          <a:off x="2930" y="390951"/>
          <a:ext cx="1870256" cy="1098900"/>
        </a:xfrm>
        <a:prstGeom prst="rect">
          <a:avLst/>
        </a:prstGeom>
        <a:noFill/>
        <a:ln>
          <a:noFill/>
        </a:ln>
        <a:effectLst/>
        <a:scene3d>
          <a:camera prst="orthographicFront"/>
          <a:lightRig rig="morning" dir="t"/>
        </a:scene3d>
        <a:sp3d extrusionH="76200" contourW="12700">
          <a:bevelT w="152400" h="50800" prst="softRound"/>
          <a:bevelB prst="angle"/>
          <a:extrusionClr>
            <a:srgbClr val="FF0000"/>
          </a:extrusionClr>
          <a:contourClr>
            <a:schemeClr val="accent3">
              <a:lumMod val="60000"/>
              <a:lumOff val="40000"/>
            </a:schemeClr>
          </a:contourClr>
        </a:sp3d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60960" rIns="170688" bIns="60960" numCol="1" spcCol="1270" anchor="ctr" anchorCtr="0">
          <a:noAutofit/>
        </a:bodyPr>
        <a:lstStyle/>
        <a:p>
          <a:pPr marL="0" lvl="0" indent="0" algn="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>
              <a:solidFill>
                <a:srgbClr val="FF0000"/>
              </a:solidFill>
            </a:rPr>
            <a:t>Times of India, March 2024</a:t>
          </a:r>
        </a:p>
      </dsp:txBody>
      <dsp:txXfrm>
        <a:off x="2930" y="390951"/>
        <a:ext cx="1870256" cy="1098900"/>
      </dsp:txXfrm>
    </dsp:sp>
    <dsp:sp modelId="{88A48A25-1447-4B80-A8B0-6FED4CD96807}">
      <dsp:nvSpPr>
        <dsp:cNvPr id="0" name=""/>
        <dsp:cNvSpPr/>
      </dsp:nvSpPr>
      <dsp:spPr>
        <a:xfrm>
          <a:off x="1873186" y="390951"/>
          <a:ext cx="374051" cy="1098900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extrusionH="76200" contourW="12700">
          <a:bevelT w="152400" h="50800" prst="softRound"/>
          <a:bevelB prst="angle"/>
          <a:extrusionClr>
            <a:srgbClr val="FF0000"/>
          </a:extrusionClr>
          <a:contourClr>
            <a:schemeClr val="accent3">
              <a:lumMod val="60000"/>
              <a:lumOff val="40000"/>
            </a:schemeClr>
          </a:contourClr>
        </a:sp3d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2AF61E2-BD3D-41D3-93E7-F94A894871F1}">
      <dsp:nvSpPr>
        <dsp:cNvPr id="0" name=""/>
        <dsp:cNvSpPr/>
      </dsp:nvSpPr>
      <dsp:spPr>
        <a:xfrm>
          <a:off x="2396858" y="390951"/>
          <a:ext cx="5087097" cy="109890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morning" dir="t"/>
        </a:scene3d>
        <a:sp3d extrusionH="76200" contourW="12700">
          <a:bevelT w="152400" h="50800" prst="softRound"/>
          <a:bevelB prst="angle"/>
          <a:extrusionClr>
            <a:srgbClr val="FF0000"/>
          </a:extrusionClr>
          <a:contourClr>
            <a:schemeClr val="accent3">
              <a:lumMod val="60000"/>
              <a:lumOff val="40000"/>
            </a:schemeClr>
          </a:contourClr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400" kern="1200" dirty="0"/>
            <a:t>Deepfake Technology: An Overview</a:t>
          </a:r>
        </a:p>
      </dsp:txBody>
      <dsp:txXfrm>
        <a:off x="2396858" y="390951"/>
        <a:ext cx="5087097" cy="1098900"/>
      </dsp:txXfrm>
    </dsp:sp>
    <dsp:sp modelId="{F45E6D23-B6A0-4B85-8CA1-28C056C37EB5}">
      <dsp:nvSpPr>
        <dsp:cNvPr id="0" name=""/>
        <dsp:cNvSpPr/>
      </dsp:nvSpPr>
      <dsp:spPr>
        <a:xfrm>
          <a:off x="2930" y="1576251"/>
          <a:ext cx="1870256" cy="1098900"/>
        </a:xfrm>
        <a:prstGeom prst="rect">
          <a:avLst/>
        </a:prstGeom>
        <a:noFill/>
        <a:ln>
          <a:noFill/>
        </a:ln>
        <a:effectLst/>
        <a:scene3d>
          <a:camera prst="orthographicFront"/>
          <a:lightRig rig="morning" dir="t"/>
        </a:scene3d>
        <a:sp3d extrusionH="76200" contourW="12700">
          <a:bevelT w="152400" h="50800" prst="softRound"/>
          <a:bevelB prst="angle"/>
          <a:extrusionClr>
            <a:srgbClr val="FF0000"/>
          </a:extrusionClr>
          <a:contourClr>
            <a:schemeClr val="accent3">
              <a:lumMod val="60000"/>
              <a:lumOff val="40000"/>
            </a:schemeClr>
          </a:contourClr>
        </a:sp3d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60960" rIns="170688" bIns="60960" numCol="1" spcCol="1270" anchor="ctr" anchorCtr="0">
          <a:noAutofit/>
        </a:bodyPr>
        <a:lstStyle/>
        <a:p>
          <a:pPr marL="0" lvl="0" indent="0" algn="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>
              <a:solidFill>
                <a:srgbClr val="FF0000"/>
              </a:solidFill>
            </a:rPr>
            <a:t>The Hindu, January 2024</a:t>
          </a:r>
        </a:p>
      </dsp:txBody>
      <dsp:txXfrm>
        <a:off x="2930" y="1576251"/>
        <a:ext cx="1870256" cy="1098900"/>
      </dsp:txXfrm>
    </dsp:sp>
    <dsp:sp modelId="{A6809BAA-1928-48F9-B67A-8D9EE62E1C9C}">
      <dsp:nvSpPr>
        <dsp:cNvPr id="0" name=""/>
        <dsp:cNvSpPr/>
      </dsp:nvSpPr>
      <dsp:spPr>
        <a:xfrm>
          <a:off x="1873186" y="1576251"/>
          <a:ext cx="374051" cy="1098900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extrusionH="76200" contourW="12700">
          <a:bevelT w="152400" h="50800" prst="softRound"/>
          <a:bevelB prst="angle"/>
          <a:extrusionClr>
            <a:srgbClr val="FF0000"/>
          </a:extrusionClr>
          <a:contourClr>
            <a:schemeClr val="accent3">
              <a:lumMod val="60000"/>
              <a:lumOff val="40000"/>
            </a:schemeClr>
          </a:contourClr>
        </a:sp3d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CD59E69-84FE-4425-8543-12C61CD8AFB5}">
      <dsp:nvSpPr>
        <dsp:cNvPr id="0" name=""/>
        <dsp:cNvSpPr/>
      </dsp:nvSpPr>
      <dsp:spPr>
        <a:xfrm>
          <a:off x="2396858" y="1576251"/>
          <a:ext cx="5087097" cy="1098900"/>
        </a:xfrm>
        <a:prstGeom prst="rect">
          <a:avLst/>
        </a:prstGeom>
        <a:solidFill>
          <a:schemeClr val="accent3">
            <a:hueOff val="-4570465"/>
            <a:satOff val="-13315"/>
            <a:lumOff val="294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morning" dir="t"/>
        </a:scene3d>
        <a:sp3d extrusionH="76200" contourW="12700">
          <a:bevelT w="152400" h="50800" prst="softRound"/>
          <a:bevelB prst="angle"/>
          <a:extrusionClr>
            <a:srgbClr val="FF0000"/>
          </a:extrusionClr>
          <a:contourClr>
            <a:schemeClr val="accent3">
              <a:lumMod val="60000"/>
              <a:lumOff val="40000"/>
            </a:schemeClr>
          </a:contourClr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400" kern="1200" dirty="0"/>
            <a:t>The Rise of Deepfake Technology In India</a:t>
          </a:r>
        </a:p>
      </dsp:txBody>
      <dsp:txXfrm>
        <a:off x="2396858" y="1576251"/>
        <a:ext cx="5087097" cy="1098900"/>
      </dsp:txXfrm>
    </dsp:sp>
    <dsp:sp modelId="{E698204B-0807-45E5-B206-AD03129C8038}">
      <dsp:nvSpPr>
        <dsp:cNvPr id="0" name=""/>
        <dsp:cNvSpPr/>
      </dsp:nvSpPr>
      <dsp:spPr>
        <a:xfrm>
          <a:off x="2930" y="2761551"/>
          <a:ext cx="2014309" cy="1457319"/>
        </a:xfrm>
        <a:prstGeom prst="rect">
          <a:avLst/>
        </a:prstGeom>
        <a:noFill/>
        <a:ln>
          <a:noFill/>
        </a:ln>
        <a:effectLst/>
        <a:scene3d>
          <a:camera prst="orthographicFront"/>
          <a:lightRig rig="morning" dir="t"/>
        </a:scene3d>
        <a:sp3d extrusionH="76200" contourW="12700">
          <a:bevelT w="152400" h="50800" prst="softRound"/>
          <a:bevelB prst="angle"/>
          <a:extrusionClr>
            <a:srgbClr val="FF0000"/>
          </a:extrusionClr>
          <a:contourClr>
            <a:schemeClr val="accent3">
              <a:lumMod val="60000"/>
              <a:lumOff val="40000"/>
            </a:schemeClr>
          </a:contourClr>
        </a:sp3d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60960" rIns="170688" bIns="60960" numCol="1" spcCol="1270" anchor="ctr" anchorCtr="0">
          <a:noAutofit/>
        </a:bodyPr>
        <a:lstStyle/>
        <a:p>
          <a:pPr marL="0" lvl="0" indent="0" algn="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>
              <a:solidFill>
                <a:srgbClr val="FF0000"/>
              </a:solidFill>
            </a:rPr>
            <a:t>Indian Express. February 2024</a:t>
          </a:r>
        </a:p>
      </dsp:txBody>
      <dsp:txXfrm>
        <a:off x="2930" y="2761551"/>
        <a:ext cx="2014309" cy="1457319"/>
      </dsp:txXfrm>
    </dsp:sp>
    <dsp:sp modelId="{9D9D0C4E-E1F4-4A73-82BA-FE0B15046D41}">
      <dsp:nvSpPr>
        <dsp:cNvPr id="0" name=""/>
        <dsp:cNvSpPr/>
      </dsp:nvSpPr>
      <dsp:spPr>
        <a:xfrm>
          <a:off x="2017239" y="2792260"/>
          <a:ext cx="364544" cy="1395900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extrusionH="76200" contourW="12700">
          <a:bevelT w="152400" h="50800" prst="softRound"/>
          <a:bevelB prst="angle"/>
          <a:extrusionClr>
            <a:srgbClr val="FF0000"/>
          </a:extrusionClr>
          <a:contourClr>
            <a:schemeClr val="accent3">
              <a:lumMod val="60000"/>
              <a:lumOff val="40000"/>
            </a:schemeClr>
          </a:contourClr>
        </a:sp3d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C356F64-DFFA-4A26-8367-1B8AB1A5E98C}">
      <dsp:nvSpPr>
        <dsp:cNvPr id="0" name=""/>
        <dsp:cNvSpPr/>
      </dsp:nvSpPr>
      <dsp:spPr>
        <a:xfrm>
          <a:off x="2527602" y="2792260"/>
          <a:ext cx="4957806" cy="1395900"/>
        </a:xfrm>
        <a:prstGeom prst="rect">
          <a:avLst/>
        </a:prstGeom>
        <a:solidFill>
          <a:schemeClr val="accent3">
            <a:hueOff val="-9140930"/>
            <a:satOff val="-26630"/>
            <a:lumOff val="588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morning" dir="t"/>
        </a:scene3d>
        <a:sp3d extrusionH="76200" contourW="12700">
          <a:bevelT w="152400" h="50800" prst="softRound"/>
          <a:bevelB prst="angle"/>
          <a:extrusionClr>
            <a:srgbClr val="FF0000"/>
          </a:extrusionClr>
          <a:contourClr>
            <a:schemeClr val="accent3">
              <a:lumMod val="60000"/>
              <a:lumOff val="40000"/>
            </a:schemeClr>
          </a:contourClr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400" kern="1200" dirty="0"/>
            <a:t>Deepfake Technology in India</a:t>
          </a:r>
        </a:p>
      </dsp:txBody>
      <dsp:txXfrm>
        <a:off x="2527602" y="2792260"/>
        <a:ext cx="4957806" cy="1395900"/>
      </dsp:txXfrm>
    </dsp:sp>
    <dsp:sp modelId="{5F436897-C729-4BBB-8B6E-364344FAB49F}">
      <dsp:nvSpPr>
        <dsp:cNvPr id="0" name=""/>
        <dsp:cNvSpPr/>
      </dsp:nvSpPr>
      <dsp:spPr>
        <a:xfrm>
          <a:off x="2930" y="4305270"/>
          <a:ext cx="1870256" cy="1098900"/>
        </a:xfrm>
        <a:prstGeom prst="rect">
          <a:avLst/>
        </a:prstGeom>
        <a:noFill/>
        <a:ln>
          <a:noFill/>
        </a:ln>
        <a:effectLst/>
        <a:scene3d>
          <a:camera prst="orthographicFront"/>
          <a:lightRig rig="morning" dir="t"/>
        </a:scene3d>
        <a:sp3d extrusionH="76200" contourW="12700">
          <a:bevelT w="152400" h="50800" prst="softRound"/>
          <a:bevelB prst="angle"/>
          <a:extrusionClr>
            <a:srgbClr val="FF0000"/>
          </a:extrusionClr>
          <a:contourClr>
            <a:schemeClr val="accent3">
              <a:lumMod val="60000"/>
              <a:lumOff val="40000"/>
            </a:schemeClr>
          </a:contourClr>
        </a:sp3d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60960" rIns="170688" bIns="60960" numCol="1" spcCol="1270" anchor="ctr" anchorCtr="0">
          <a:noAutofit/>
        </a:bodyPr>
        <a:lstStyle/>
        <a:p>
          <a:pPr marL="0" lvl="0" indent="0" algn="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>
              <a:solidFill>
                <a:srgbClr val="FF0000"/>
              </a:solidFill>
            </a:rPr>
            <a:t>Economic Times, May 2024</a:t>
          </a:r>
        </a:p>
      </dsp:txBody>
      <dsp:txXfrm>
        <a:off x="2930" y="4305270"/>
        <a:ext cx="1870256" cy="1098900"/>
      </dsp:txXfrm>
    </dsp:sp>
    <dsp:sp modelId="{8DFA1B08-96FA-48F4-A290-CE1A20B63FDF}">
      <dsp:nvSpPr>
        <dsp:cNvPr id="0" name=""/>
        <dsp:cNvSpPr/>
      </dsp:nvSpPr>
      <dsp:spPr>
        <a:xfrm>
          <a:off x="1873186" y="4305270"/>
          <a:ext cx="374051" cy="1098900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extrusionH="76200" contourW="12700">
          <a:bevelT w="152400" h="50800" prst="softRound"/>
          <a:bevelB prst="angle"/>
          <a:extrusionClr>
            <a:srgbClr val="FF0000"/>
          </a:extrusionClr>
          <a:contourClr>
            <a:schemeClr val="accent3">
              <a:lumMod val="60000"/>
              <a:lumOff val="40000"/>
            </a:schemeClr>
          </a:contourClr>
        </a:sp3d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67DF15C-FA6E-40F3-9898-A4EFB3CB3D17}">
      <dsp:nvSpPr>
        <dsp:cNvPr id="0" name=""/>
        <dsp:cNvSpPr/>
      </dsp:nvSpPr>
      <dsp:spPr>
        <a:xfrm>
          <a:off x="2396858" y="4305270"/>
          <a:ext cx="5087097" cy="1098900"/>
        </a:xfrm>
        <a:prstGeom prst="rect">
          <a:avLst/>
        </a:prstGeom>
        <a:solidFill>
          <a:schemeClr val="accent3">
            <a:hueOff val="-13711395"/>
            <a:satOff val="-39944"/>
            <a:lumOff val="88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morning" dir="t"/>
        </a:scene3d>
        <a:sp3d extrusionH="76200" contourW="12700">
          <a:bevelT w="152400" h="50800" prst="softRound"/>
          <a:bevelB prst="angle"/>
          <a:extrusionClr>
            <a:srgbClr val="FF0000"/>
          </a:extrusionClr>
          <a:contourClr>
            <a:schemeClr val="accent3">
              <a:lumMod val="60000"/>
              <a:lumOff val="40000"/>
            </a:schemeClr>
          </a:contourClr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400" kern="1200" dirty="0"/>
            <a:t>Deepfake Detection Technology: India’s Approach</a:t>
          </a:r>
        </a:p>
      </dsp:txBody>
      <dsp:txXfrm>
        <a:off x="2396858" y="4305270"/>
        <a:ext cx="5087097" cy="1098900"/>
      </dsp:txXfrm>
    </dsp:sp>
    <dsp:sp modelId="{1D09970B-C1F5-46F5-BFB2-81E4735D977D}">
      <dsp:nvSpPr>
        <dsp:cNvPr id="0" name=""/>
        <dsp:cNvSpPr/>
      </dsp:nvSpPr>
      <dsp:spPr>
        <a:xfrm>
          <a:off x="2930" y="5490570"/>
          <a:ext cx="1870256" cy="772200"/>
        </a:xfrm>
        <a:prstGeom prst="rect">
          <a:avLst/>
        </a:prstGeom>
        <a:noFill/>
        <a:ln>
          <a:noFill/>
        </a:ln>
        <a:effectLst/>
        <a:scene3d>
          <a:camera prst="orthographicFront"/>
          <a:lightRig rig="morning" dir="t"/>
        </a:scene3d>
        <a:sp3d extrusionH="76200" contourW="12700">
          <a:bevelT w="152400" h="50800" prst="softRound"/>
          <a:bevelB prst="angle"/>
          <a:extrusionClr>
            <a:srgbClr val="FF0000"/>
          </a:extrusionClr>
          <a:contourClr>
            <a:schemeClr val="accent3">
              <a:lumMod val="60000"/>
              <a:lumOff val="40000"/>
            </a:schemeClr>
          </a:contourClr>
        </a:sp3d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60960" rIns="170688" bIns="60960" numCol="1" spcCol="1270" anchor="ctr" anchorCtr="0">
          <a:noAutofit/>
        </a:bodyPr>
        <a:lstStyle/>
        <a:p>
          <a:pPr marL="0" lvl="0" indent="0" algn="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>
              <a:solidFill>
                <a:srgbClr val="FF0000"/>
              </a:solidFill>
            </a:rPr>
            <a:t>NDTV, March 2024</a:t>
          </a:r>
        </a:p>
      </dsp:txBody>
      <dsp:txXfrm>
        <a:off x="2930" y="5490570"/>
        <a:ext cx="1870256" cy="772200"/>
      </dsp:txXfrm>
    </dsp:sp>
    <dsp:sp modelId="{5104B5D6-7323-4B68-80E3-71C6D9F95BA6}">
      <dsp:nvSpPr>
        <dsp:cNvPr id="0" name=""/>
        <dsp:cNvSpPr/>
      </dsp:nvSpPr>
      <dsp:spPr>
        <a:xfrm>
          <a:off x="1873186" y="5490570"/>
          <a:ext cx="374051" cy="772200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extrusionH="76200" contourW="12700">
          <a:bevelT w="152400" h="50800" prst="softRound"/>
          <a:bevelB prst="angle"/>
          <a:extrusionClr>
            <a:srgbClr val="FF0000"/>
          </a:extrusionClr>
          <a:contourClr>
            <a:schemeClr val="accent3">
              <a:lumMod val="60000"/>
              <a:lumOff val="40000"/>
            </a:schemeClr>
          </a:contourClr>
        </a:sp3d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BB4D0BB-7DFF-42FC-98F9-ECEDDF2FB595}">
      <dsp:nvSpPr>
        <dsp:cNvPr id="0" name=""/>
        <dsp:cNvSpPr/>
      </dsp:nvSpPr>
      <dsp:spPr>
        <a:xfrm>
          <a:off x="2396858" y="5490570"/>
          <a:ext cx="5087097" cy="772200"/>
        </a:xfrm>
        <a:prstGeom prst="rect">
          <a:avLst/>
        </a:prstGeom>
        <a:solidFill>
          <a:schemeClr val="accent3">
            <a:hueOff val="-18281860"/>
            <a:satOff val="-53259"/>
            <a:lumOff val="1176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morning" dir="t"/>
        </a:scene3d>
        <a:sp3d extrusionH="76200" contourW="12700">
          <a:bevelT w="152400" h="50800" prst="softRound"/>
          <a:bevelB prst="angle"/>
          <a:extrusionClr>
            <a:srgbClr val="FF0000"/>
          </a:extrusionClr>
          <a:contourClr>
            <a:schemeClr val="accent3">
              <a:lumMod val="60000"/>
              <a:lumOff val="40000"/>
            </a:schemeClr>
          </a:contourClr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400" kern="1200" dirty="0"/>
            <a:t>Case Studies of Deepfake in India</a:t>
          </a:r>
        </a:p>
      </dsp:txBody>
      <dsp:txXfrm>
        <a:off x="2396858" y="5490570"/>
        <a:ext cx="5087097" cy="7722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0A3D9F0-8593-4DCC-BC63-59CEB183FC00}">
      <dsp:nvSpPr>
        <dsp:cNvPr id="0" name=""/>
        <dsp:cNvSpPr/>
      </dsp:nvSpPr>
      <dsp:spPr>
        <a:xfrm rot="16200000">
          <a:off x="1094740" y="-1094740"/>
          <a:ext cx="1498600" cy="3688080"/>
        </a:xfrm>
        <a:prstGeom prst="round1Rect">
          <a:avLst/>
        </a:prstGeom>
        <a:gradFill rotWithShape="0">
          <a:gsLst>
            <a:gs pos="15000">
              <a:srgbClr val="CC66FF"/>
            </a:gs>
            <a:gs pos="68000">
              <a:schemeClr val="accent6">
                <a:lumMod val="95000"/>
                <a:lumOff val="5000"/>
              </a:schemeClr>
            </a:gs>
            <a:gs pos="100000">
              <a:schemeClr val="accent6">
                <a:lumMod val="60000"/>
              </a:schemeClr>
            </a:gs>
          </a:gsLst>
          <a:path path="circle">
            <a:fillToRect l="50000" t="130000" r="50000" b="-30000"/>
          </a:path>
        </a:gra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/>
        </a:scene3d>
        <a:sp3d>
          <a:bevelT w="152400" h="50800" prst="softRound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7584" tIns="227584" rIns="227584" bIns="227584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kern="1200" dirty="0"/>
            <a:t>Video Deepfakes</a:t>
          </a:r>
        </a:p>
      </dsp:txBody>
      <dsp:txXfrm rot="5400000">
        <a:off x="-1" y="1"/>
        <a:ext cx="3688080" cy="1123950"/>
      </dsp:txXfrm>
    </dsp:sp>
    <dsp:sp modelId="{D419A231-7354-4D2F-8F99-A1E78C0EFCDB}">
      <dsp:nvSpPr>
        <dsp:cNvPr id="0" name=""/>
        <dsp:cNvSpPr/>
      </dsp:nvSpPr>
      <dsp:spPr>
        <a:xfrm>
          <a:off x="3688080" y="0"/>
          <a:ext cx="3688080" cy="1498600"/>
        </a:xfrm>
        <a:prstGeom prst="round1Rect">
          <a:avLst/>
        </a:prstGeom>
        <a:gradFill flip="none" rotWithShape="1">
          <a:gsLst>
            <a:gs pos="15000">
              <a:srgbClr val="FFFF00"/>
            </a:gs>
            <a:gs pos="68000">
              <a:schemeClr val="accent6">
                <a:lumMod val="95000"/>
                <a:lumOff val="5000"/>
              </a:schemeClr>
            </a:gs>
            <a:gs pos="100000">
              <a:schemeClr val="accent6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  <a:ln w="12700" cap="flat" cmpd="sng" algn="ctr">
          <a:noFill/>
          <a:prstDash val="solid"/>
          <a:miter lim="800000"/>
        </a:ln>
        <a:effectLst/>
        <a:scene3d>
          <a:camera prst="orthographicFront"/>
          <a:lightRig rig="threePt" dir="t"/>
        </a:scene3d>
        <a:sp3d>
          <a:bevelT w="152400" h="50800" prst="softRound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7584" tIns="227584" rIns="227584" bIns="227584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kern="1200" dirty="0"/>
            <a:t>Audio Deepfakes</a:t>
          </a:r>
        </a:p>
      </dsp:txBody>
      <dsp:txXfrm>
        <a:off x="3688080" y="0"/>
        <a:ext cx="3688080" cy="1123950"/>
      </dsp:txXfrm>
    </dsp:sp>
    <dsp:sp modelId="{4A07E9BC-0A0F-420F-8B53-2BFB9A88E5CB}">
      <dsp:nvSpPr>
        <dsp:cNvPr id="0" name=""/>
        <dsp:cNvSpPr/>
      </dsp:nvSpPr>
      <dsp:spPr>
        <a:xfrm rot="10800000">
          <a:off x="0" y="1498600"/>
          <a:ext cx="3688080" cy="1498600"/>
        </a:xfrm>
        <a:prstGeom prst="round1Rect">
          <a:avLst/>
        </a:prstGeom>
        <a:gradFill rotWithShape="0">
          <a:gsLst>
            <a:gs pos="89496">
              <a:srgbClr val="FFFF00"/>
            </a:gs>
            <a:gs pos="0">
              <a:srgbClr val="00B050"/>
            </a:gs>
            <a:gs pos="48000">
              <a:schemeClr val="accent4">
                <a:lumMod val="97000"/>
                <a:lumOff val="3000"/>
              </a:schemeClr>
            </a:gs>
            <a:gs pos="100000">
              <a:schemeClr val="accent4">
                <a:lumMod val="60000"/>
                <a:lumOff val="40000"/>
              </a:schemeClr>
            </a:gs>
          </a:gsLst>
          <a:lin ang="15000000" scaled="0"/>
        </a:gra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/>
        </a:scene3d>
        <a:sp3d>
          <a:bevelT w="152400" h="50800" prst="softRound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7584" tIns="227584" rIns="227584" bIns="227584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kern="1200" dirty="0"/>
            <a:t>Image Deepfakes</a:t>
          </a:r>
        </a:p>
      </dsp:txBody>
      <dsp:txXfrm rot="10800000">
        <a:off x="0" y="1873250"/>
        <a:ext cx="3688080" cy="1123950"/>
      </dsp:txXfrm>
    </dsp:sp>
    <dsp:sp modelId="{21884ADC-9791-4CC9-A55D-999568B957F1}">
      <dsp:nvSpPr>
        <dsp:cNvPr id="0" name=""/>
        <dsp:cNvSpPr/>
      </dsp:nvSpPr>
      <dsp:spPr>
        <a:xfrm rot="5400000">
          <a:off x="4782820" y="403860"/>
          <a:ext cx="1498600" cy="3688080"/>
        </a:xfrm>
        <a:prstGeom prst="round1Rect">
          <a:avLst/>
        </a:prstGeom>
        <a:gradFill flip="none" rotWithShape="1">
          <a:gsLst>
            <a:gs pos="89496">
              <a:schemeClr val="accent4">
                <a:lumMod val="60000"/>
                <a:lumOff val="40000"/>
              </a:schemeClr>
            </a:gs>
            <a:gs pos="0">
              <a:srgbClr val="00B050"/>
            </a:gs>
            <a:gs pos="48000">
              <a:schemeClr val="accent4">
                <a:lumMod val="97000"/>
                <a:lumOff val="3000"/>
              </a:schemeClr>
            </a:gs>
            <a:gs pos="100000">
              <a:schemeClr val="accent4">
                <a:lumMod val="60000"/>
                <a:lumOff val="40000"/>
              </a:schemeClr>
            </a:gs>
          </a:gsLst>
          <a:lin ang="5400000" scaled="1"/>
          <a:tileRect/>
        </a:gra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/>
        </a:scene3d>
        <a:sp3d>
          <a:bevelT w="152400" h="50800" prst="softRound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7584" tIns="227584" rIns="227584" bIns="227584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kern="1200" dirty="0"/>
            <a:t>Text Deepfakes</a:t>
          </a:r>
        </a:p>
      </dsp:txBody>
      <dsp:txXfrm rot="-5400000">
        <a:off x="3688080" y="1873250"/>
        <a:ext cx="3688080" cy="1123950"/>
      </dsp:txXfrm>
    </dsp:sp>
    <dsp:sp modelId="{B57C025B-7C0B-4B88-BDDE-3AC209111749}">
      <dsp:nvSpPr>
        <dsp:cNvPr id="0" name=""/>
        <dsp:cNvSpPr/>
      </dsp:nvSpPr>
      <dsp:spPr>
        <a:xfrm>
          <a:off x="2581656" y="1123950"/>
          <a:ext cx="2212848" cy="749300"/>
        </a:xfrm>
        <a:prstGeom prst="roundRect">
          <a:avLst/>
        </a:prstGeom>
        <a:gradFill rotWithShape="0">
          <a:gsLst>
            <a:gs pos="0">
              <a:srgbClr val="AE0202"/>
            </a:gs>
            <a:gs pos="48000">
              <a:schemeClr val="accent4">
                <a:lumMod val="97000"/>
                <a:lumOff val="3000"/>
              </a:schemeClr>
            </a:gs>
            <a:gs pos="100000">
              <a:schemeClr val="accent4">
                <a:lumMod val="60000"/>
                <a:lumOff val="40000"/>
              </a:schemeClr>
            </a:gs>
          </a:gsLst>
          <a:lin ang="15000000" scaled="0"/>
        </a:gra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glow rad="139700">
            <a:schemeClr val="accent3">
              <a:satMod val="175000"/>
              <a:alpha val="40000"/>
            </a:schemeClr>
          </a:glow>
        </a:effectLst>
        <a:scene3d>
          <a:camera prst="orthographicFront"/>
          <a:lightRig rig="threePt" dir="t"/>
        </a:scene3d>
        <a:sp3d>
          <a:bevelT w="6350" prst="softRound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kern="1200" dirty="0"/>
            <a:t>Types</a:t>
          </a:r>
        </a:p>
      </dsp:txBody>
      <dsp:txXfrm>
        <a:off x="2618234" y="1160528"/>
        <a:ext cx="2139692" cy="67614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0D9CA3-1660-47EE-90F3-1AFED81E292E}">
      <dsp:nvSpPr>
        <dsp:cNvPr id="0" name=""/>
        <dsp:cNvSpPr/>
      </dsp:nvSpPr>
      <dsp:spPr>
        <a:xfrm>
          <a:off x="3358" y="855779"/>
          <a:ext cx="4092303" cy="1636921"/>
        </a:xfrm>
        <a:prstGeom prst="chevron">
          <a:avLst/>
        </a:prstGeom>
        <a:gradFill flip="none" rotWithShape="1">
          <a:gsLst>
            <a:gs pos="0">
              <a:schemeClr val="accent4">
                <a:lumMod val="40000"/>
                <a:lumOff val="60000"/>
              </a:schemeClr>
            </a:gs>
            <a:gs pos="46000">
              <a:schemeClr val="accent4">
                <a:lumMod val="95000"/>
                <a:lumOff val="5000"/>
              </a:schemeClr>
            </a:gs>
            <a:gs pos="100000">
              <a:schemeClr val="accent4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/>
        </a:scene3d>
        <a:sp3d extrusionH="31750">
          <a:bevelT w="114300" h="95250"/>
          <a:bevelB w="44450"/>
          <a:extrusionClr>
            <a:schemeClr val="bg1"/>
          </a:extrusionClr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013" tIns="34671" rIns="34671" bIns="34671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SzPts val="1000"/>
            <a:buFont typeface="Courier New" panose="02070309020205020404" pitchFamily="49" charset="0"/>
            <a:buNone/>
          </a:pPr>
          <a:r>
            <a:rPr lang="en-GB" sz="2600" b="1" kern="12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rPr>
            <a:t>Data Collection: Large datasets of images/videos.</a:t>
          </a:r>
          <a:endParaRPr lang="en-GB" sz="2600" kern="1200" dirty="0"/>
        </a:p>
      </dsp:txBody>
      <dsp:txXfrm>
        <a:off x="821819" y="855779"/>
        <a:ext cx="2455382" cy="1636921"/>
      </dsp:txXfrm>
    </dsp:sp>
    <dsp:sp modelId="{C890C471-DC74-493B-A443-52CF9A8D5538}">
      <dsp:nvSpPr>
        <dsp:cNvPr id="0" name=""/>
        <dsp:cNvSpPr/>
      </dsp:nvSpPr>
      <dsp:spPr>
        <a:xfrm>
          <a:off x="3686432" y="855779"/>
          <a:ext cx="4092303" cy="1636921"/>
        </a:xfrm>
        <a:prstGeom prst="chevron">
          <a:avLst/>
        </a:prstGeom>
        <a:gradFill flip="none" rotWithShape="1">
          <a:gsLst>
            <a:gs pos="0">
              <a:schemeClr val="accent1">
                <a:lumMod val="40000"/>
                <a:lumOff val="60000"/>
              </a:schemeClr>
            </a:gs>
            <a:gs pos="46000">
              <a:schemeClr val="accent1">
                <a:lumMod val="95000"/>
                <a:lumOff val="5000"/>
              </a:schemeClr>
            </a:gs>
            <a:gs pos="100000">
              <a:schemeClr val="accent1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/>
        </a:scene3d>
        <a:sp3d extrusionH="31750">
          <a:bevelT w="114300" h="95250"/>
          <a:bevelB w="44450"/>
          <a:extrusionClr>
            <a:schemeClr val="bg1"/>
          </a:extrusionClr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013" tIns="34671" rIns="34671" bIns="34671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b="1" kern="12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rPr>
            <a:t>Training: Use Neural networks </a:t>
          </a:r>
          <a:endParaRPr lang="en-GB" sz="2600" kern="1200" dirty="0"/>
        </a:p>
      </dsp:txBody>
      <dsp:txXfrm>
        <a:off x="4504893" y="855779"/>
        <a:ext cx="2455382" cy="1636921"/>
      </dsp:txXfrm>
    </dsp:sp>
    <dsp:sp modelId="{A67A2731-C456-4903-90A1-E7EB376C2DA0}">
      <dsp:nvSpPr>
        <dsp:cNvPr id="0" name=""/>
        <dsp:cNvSpPr/>
      </dsp:nvSpPr>
      <dsp:spPr>
        <a:xfrm>
          <a:off x="7369505" y="855779"/>
          <a:ext cx="4092303" cy="1636921"/>
        </a:xfrm>
        <a:prstGeom prst="chevron">
          <a:avLst/>
        </a:prstGeom>
        <a:gradFill flip="none" rotWithShape="1">
          <a:gsLst>
            <a:gs pos="0">
              <a:schemeClr val="accent6">
                <a:lumMod val="89000"/>
              </a:schemeClr>
            </a:gs>
            <a:gs pos="23000">
              <a:schemeClr val="accent6">
                <a:lumMod val="89000"/>
              </a:schemeClr>
            </a:gs>
            <a:gs pos="69000">
              <a:schemeClr val="accent6">
                <a:lumMod val="75000"/>
              </a:schemeClr>
            </a:gs>
            <a:gs pos="97000">
              <a:schemeClr val="accent6">
                <a:lumMod val="70000"/>
              </a:schemeClr>
            </a:gs>
          </a:gsLst>
          <a:path path="circle">
            <a:fillToRect l="100000" t="100000"/>
          </a:path>
          <a:tileRect r="-100000" b="-100000"/>
        </a:gra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/>
        </a:scene3d>
        <a:sp3d extrusionH="31750">
          <a:bevelT w="114300" h="95250"/>
          <a:bevelB w="44450"/>
          <a:extrusionClr>
            <a:schemeClr val="bg1"/>
          </a:extrusionClr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013" tIns="34671" rIns="34671" bIns="34671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SzPts val="1000"/>
            <a:buFont typeface="Courier New" panose="02070309020205020404" pitchFamily="49" charset="0"/>
            <a:buNone/>
          </a:pPr>
          <a:r>
            <a:rPr lang="en-GB" sz="2600" b="1" kern="12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rPr>
            <a:t>Generation: GANs produce high-quality fake videos.</a:t>
          </a:r>
          <a:endParaRPr lang="en-GB" sz="2600" kern="1200" dirty="0"/>
        </a:p>
      </dsp:txBody>
      <dsp:txXfrm>
        <a:off x="8187966" y="855779"/>
        <a:ext cx="2455382" cy="163692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0D9CA3-1660-47EE-90F3-1AFED81E292E}">
      <dsp:nvSpPr>
        <dsp:cNvPr id="0" name=""/>
        <dsp:cNvSpPr/>
      </dsp:nvSpPr>
      <dsp:spPr>
        <a:xfrm>
          <a:off x="3358" y="855779"/>
          <a:ext cx="4092303" cy="1636921"/>
        </a:xfrm>
        <a:prstGeom prst="chevron">
          <a:avLst/>
        </a:prstGeom>
        <a:gradFill flip="none" rotWithShape="1">
          <a:gsLst>
            <a:gs pos="0">
              <a:schemeClr val="accent4">
                <a:lumMod val="40000"/>
                <a:lumOff val="60000"/>
              </a:schemeClr>
            </a:gs>
            <a:gs pos="46000">
              <a:schemeClr val="accent4">
                <a:lumMod val="95000"/>
                <a:lumOff val="5000"/>
              </a:schemeClr>
            </a:gs>
            <a:gs pos="100000">
              <a:schemeClr val="accent4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sunset" dir="t"/>
        </a:scene3d>
        <a:sp3d extrusionH="76200" contourW="12700" prstMaterial="metal">
          <a:bevelT w="6350"/>
          <a:bevelB w="101600" prst="riblet"/>
          <a:extrusionClr>
            <a:schemeClr val="tx2">
              <a:lumMod val="90000"/>
            </a:schemeClr>
          </a:extrusionClr>
          <a:contourClr>
            <a:schemeClr val="bg2">
              <a:lumMod val="25000"/>
              <a:lumOff val="75000"/>
            </a:schemeClr>
          </a:contourClr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8014" tIns="36005" rIns="36005" bIns="3600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SzPts val="1000"/>
            <a:buFont typeface="Courier New" panose="02070309020205020404" pitchFamily="49" charset="0"/>
            <a:buNone/>
          </a:pPr>
          <a:r>
            <a:rPr lang="en-GB" sz="2700" b="1" kern="1200" dirty="0">
              <a:latin typeface="Times New Roman" panose="02020603050405020304" pitchFamily="18" charset="0"/>
              <a:cs typeface="Mangal" panose="02040503050203030202" pitchFamily="18" charset="0"/>
            </a:rPr>
            <a:t>Data Collection: Collect voice samples</a:t>
          </a:r>
          <a:r>
            <a:rPr lang="en-GB" sz="2700" b="1" kern="12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rPr>
            <a:t>.</a:t>
          </a:r>
          <a:endParaRPr lang="en-GB" sz="2700" kern="1200" dirty="0"/>
        </a:p>
      </dsp:txBody>
      <dsp:txXfrm>
        <a:off x="821819" y="855779"/>
        <a:ext cx="2455382" cy="1636921"/>
      </dsp:txXfrm>
    </dsp:sp>
    <dsp:sp modelId="{C890C471-DC74-493B-A443-52CF9A8D5538}">
      <dsp:nvSpPr>
        <dsp:cNvPr id="0" name=""/>
        <dsp:cNvSpPr/>
      </dsp:nvSpPr>
      <dsp:spPr>
        <a:xfrm>
          <a:off x="3686432" y="855779"/>
          <a:ext cx="4092303" cy="1636921"/>
        </a:xfrm>
        <a:prstGeom prst="chevron">
          <a:avLst/>
        </a:prstGeom>
        <a:gradFill flip="none" rotWithShape="1">
          <a:gsLst>
            <a:gs pos="0">
              <a:schemeClr val="accent1">
                <a:lumMod val="40000"/>
                <a:lumOff val="60000"/>
              </a:schemeClr>
            </a:gs>
            <a:gs pos="46000">
              <a:schemeClr val="accent1">
                <a:lumMod val="95000"/>
                <a:lumOff val="5000"/>
              </a:schemeClr>
            </a:gs>
            <a:gs pos="100000">
              <a:schemeClr val="accent1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sunset" dir="t"/>
        </a:scene3d>
        <a:sp3d extrusionH="76200" contourW="12700" prstMaterial="metal">
          <a:bevelT w="6350"/>
          <a:bevelB w="101600" prst="riblet"/>
          <a:extrusionClr>
            <a:schemeClr val="tx2">
              <a:lumMod val="90000"/>
            </a:schemeClr>
          </a:extrusionClr>
          <a:contourClr>
            <a:schemeClr val="bg2">
              <a:lumMod val="25000"/>
              <a:lumOff val="75000"/>
            </a:schemeClr>
          </a:contourClr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8014" tIns="36005" rIns="36005" bIns="3600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700" b="1" kern="12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rPr>
            <a:t>Training: Use Neural networks, </a:t>
          </a:r>
          <a:r>
            <a:rPr lang="en-GB" sz="2700" b="1" kern="1200" dirty="0">
              <a:latin typeface="Times New Roman" panose="02020603050405020304" pitchFamily="18" charset="0"/>
              <a:cs typeface="Mangal" panose="02040503050203030202" pitchFamily="18" charset="0"/>
            </a:rPr>
            <a:t>learn speech patterns</a:t>
          </a:r>
          <a:r>
            <a:rPr lang="en-GB" sz="2700" b="1" kern="12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rPr>
            <a:t> </a:t>
          </a:r>
          <a:endParaRPr lang="en-GB" sz="2700" kern="1200" dirty="0"/>
        </a:p>
      </dsp:txBody>
      <dsp:txXfrm>
        <a:off x="4504893" y="855779"/>
        <a:ext cx="2455382" cy="1636921"/>
      </dsp:txXfrm>
    </dsp:sp>
    <dsp:sp modelId="{A67A2731-C456-4903-90A1-E7EB376C2DA0}">
      <dsp:nvSpPr>
        <dsp:cNvPr id="0" name=""/>
        <dsp:cNvSpPr/>
      </dsp:nvSpPr>
      <dsp:spPr>
        <a:xfrm>
          <a:off x="7369505" y="855779"/>
          <a:ext cx="4092303" cy="1636921"/>
        </a:xfrm>
        <a:prstGeom prst="chevron">
          <a:avLst/>
        </a:prstGeom>
        <a:gradFill flip="none" rotWithShape="1">
          <a:gsLst>
            <a:gs pos="0">
              <a:schemeClr val="accent6">
                <a:lumMod val="89000"/>
              </a:schemeClr>
            </a:gs>
            <a:gs pos="23000">
              <a:schemeClr val="accent6">
                <a:lumMod val="89000"/>
              </a:schemeClr>
            </a:gs>
            <a:gs pos="69000">
              <a:schemeClr val="accent6">
                <a:lumMod val="75000"/>
              </a:schemeClr>
            </a:gs>
            <a:gs pos="97000">
              <a:schemeClr val="accent6">
                <a:lumMod val="70000"/>
              </a:schemeClr>
            </a:gs>
          </a:gsLst>
          <a:path path="circle">
            <a:fillToRect l="100000" t="100000"/>
          </a:path>
          <a:tileRect r="-100000" b="-100000"/>
        </a:gra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sunset" dir="t"/>
        </a:scene3d>
        <a:sp3d extrusionH="76200" contourW="12700" prstMaterial="metal">
          <a:bevelT w="6350"/>
          <a:bevelB w="101600" prst="riblet"/>
          <a:extrusionClr>
            <a:schemeClr val="tx2">
              <a:lumMod val="90000"/>
            </a:schemeClr>
          </a:extrusionClr>
          <a:contourClr>
            <a:schemeClr val="bg2">
              <a:lumMod val="25000"/>
              <a:lumOff val="75000"/>
            </a:schemeClr>
          </a:contourClr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8014" tIns="36005" rIns="36005" bIns="3600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SzPts val="1000"/>
            <a:buFont typeface="Courier New" panose="02070309020205020404" pitchFamily="49" charset="0"/>
            <a:buNone/>
          </a:pPr>
          <a:r>
            <a:rPr lang="en-GB" sz="2700" b="1" kern="12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rPr>
            <a:t>Generation: GANs produce high-quality fake audio.</a:t>
          </a:r>
          <a:endParaRPr lang="en-GB" sz="2700" kern="1200" dirty="0"/>
        </a:p>
      </dsp:txBody>
      <dsp:txXfrm>
        <a:off x="8187966" y="855779"/>
        <a:ext cx="2455382" cy="163692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0D9CA3-1660-47EE-90F3-1AFED81E292E}">
      <dsp:nvSpPr>
        <dsp:cNvPr id="0" name=""/>
        <dsp:cNvSpPr/>
      </dsp:nvSpPr>
      <dsp:spPr>
        <a:xfrm>
          <a:off x="3358" y="855779"/>
          <a:ext cx="4092303" cy="1636921"/>
        </a:xfrm>
        <a:prstGeom prst="chevron">
          <a:avLst/>
        </a:prstGeom>
        <a:gradFill flip="none" rotWithShape="1">
          <a:gsLst>
            <a:gs pos="0">
              <a:schemeClr val="accent4">
                <a:lumMod val="40000"/>
                <a:lumOff val="60000"/>
              </a:schemeClr>
            </a:gs>
            <a:gs pos="46000">
              <a:schemeClr val="accent4">
                <a:lumMod val="95000"/>
                <a:lumOff val="5000"/>
              </a:schemeClr>
            </a:gs>
            <a:gs pos="100000">
              <a:schemeClr val="accent4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SzPts val="1000"/>
            <a:buFont typeface="Courier New" panose="02070309020205020404" pitchFamily="49" charset="0"/>
            <a:buNone/>
          </a:pPr>
          <a:r>
            <a:rPr lang="en-GB" sz="2800" b="1" kern="1200" dirty="0">
              <a:latin typeface="Times New Roman" panose="02020603050405020304" pitchFamily="18" charset="0"/>
              <a:cs typeface="Mangal" panose="02040503050203030202" pitchFamily="18" charset="0"/>
            </a:rPr>
            <a:t>Data Collection: Large datasets of images.</a:t>
          </a:r>
          <a:endParaRPr lang="en-GB" sz="2800" kern="1200" dirty="0"/>
        </a:p>
      </dsp:txBody>
      <dsp:txXfrm>
        <a:off x="821819" y="855779"/>
        <a:ext cx="2455382" cy="1636921"/>
      </dsp:txXfrm>
    </dsp:sp>
    <dsp:sp modelId="{C890C471-DC74-493B-A443-52CF9A8D5538}">
      <dsp:nvSpPr>
        <dsp:cNvPr id="0" name=""/>
        <dsp:cNvSpPr/>
      </dsp:nvSpPr>
      <dsp:spPr>
        <a:xfrm>
          <a:off x="3686432" y="855779"/>
          <a:ext cx="4092303" cy="1636921"/>
        </a:xfrm>
        <a:prstGeom prst="chevron">
          <a:avLst/>
        </a:prstGeom>
        <a:gradFill flip="none" rotWithShape="1">
          <a:gsLst>
            <a:gs pos="0">
              <a:schemeClr val="accent1">
                <a:lumMod val="40000"/>
                <a:lumOff val="60000"/>
              </a:schemeClr>
            </a:gs>
            <a:gs pos="46000">
              <a:schemeClr val="accent1">
                <a:lumMod val="95000"/>
                <a:lumOff val="5000"/>
              </a:schemeClr>
            </a:gs>
            <a:gs pos="100000">
              <a:schemeClr val="accent1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b="1" kern="12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rPr>
            <a:t>Training: </a:t>
          </a:r>
          <a:r>
            <a:rPr lang="en-GB" sz="2800" b="1" kern="1200" dirty="0">
              <a:latin typeface="Times New Roman" panose="02020603050405020304" pitchFamily="18" charset="0"/>
              <a:cs typeface="Mangal" panose="02040503050203030202" pitchFamily="18" charset="0"/>
            </a:rPr>
            <a:t>Neural networks learn real images.</a:t>
          </a:r>
          <a:endParaRPr lang="en-GB" sz="2800" kern="1200" dirty="0"/>
        </a:p>
      </dsp:txBody>
      <dsp:txXfrm>
        <a:off x="4504893" y="855779"/>
        <a:ext cx="2455382" cy="1636921"/>
      </dsp:txXfrm>
    </dsp:sp>
    <dsp:sp modelId="{A67A2731-C456-4903-90A1-E7EB376C2DA0}">
      <dsp:nvSpPr>
        <dsp:cNvPr id="0" name=""/>
        <dsp:cNvSpPr/>
      </dsp:nvSpPr>
      <dsp:spPr>
        <a:xfrm>
          <a:off x="7369505" y="855779"/>
          <a:ext cx="4092303" cy="1636921"/>
        </a:xfrm>
        <a:prstGeom prst="chevron">
          <a:avLst/>
        </a:prstGeom>
        <a:gradFill flip="none" rotWithShape="1">
          <a:gsLst>
            <a:gs pos="0">
              <a:schemeClr val="accent6">
                <a:lumMod val="89000"/>
              </a:schemeClr>
            </a:gs>
            <a:gs pos="23000">
              <a:schemeClr val="accent6">
                <a:lumMod val="89000"/>
              </a:schemeClr>
            </a:gs>
            <a:gs pos="69000">
              <a:schemeClr val="accent6">
                <a:lumMod val="75000"/>
              </a:schemeClr>
            </a:gs>
            <a:gs pos="97000">
              <a:schemeClr val="accent6">
                <a:lumMod val="70000"/>
              </a:schemeClr>
            </a:gs>
          </a:gsLst>
          <a:path path="circle">
            <a:fillToRect l="100000" t="100000"/>
          </a:path>
          <a:tileRect r="-100000" b="-100000"/>
        </a:gra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SzPts val="1000"/>
            <a:buFont typeface="Courier New" panose="02070309020205020404" pitchFamily="49" charset="0"/>
            <a:buNone/>
          </a:pPr>
          <a:r>
            <a:rPr lang="en-GB" sz="2800" b="1" kern="12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rPr>
            <a:t>Generation: GANs produce high-quality fake Images.</a:t>
          </a:r>
          <a:endParaRPr lang="en-GB" sz="2800" kern="1200" dirty="0"/>
        </a:p>
      </dsp:txBody>
      <dsp:txXfrm>
        <a:off x="8187966" y="855779"/>
        <a:ext cx="2455382" cy="1636921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0D9CA3-1660-47EE-90F3-1AFED81E292E}">
      <dsp:nvSpPr>
        <dsp:cNvPr id="0" name=""/>
        <dsp:cNvSpPr/>
      </dsp:nvSpPr>
      <dsp:spPr>
        <a:xfrm>
          <a:off x="3358" y="855779"/>
          <a:ext cx="4092303" cy="1636921"/>
        </a:xfrm>
        <a:prstGeom prst="chevron">
          <a:avLst/>
        </a:prstGeom>
        <a:gradFill flip="none" rotWithShape="1">
          <a:gsLst>
            <a:gs pos="0">
              <a:schemeClr val="accent4">
                <a:lumMod val="40000"/>
                <a:lumOff val="60000"/>
              </a:schemeClr>
            </a:gs>
            <a:gs pos="46000">
              <a:schemeClr val="accent4">
                <a:lumMod val="95000"/>
                <a:lumOff val="5000"/>
              </a:schemeClr>
            </a:gs>
            <a:gs pos="100000">
              <a:schemeClr val="accent4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29337" rIns="29337" bIns="29337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SzPts val="1000"/>
            <a:buFont typeface="Courier New" panose="02070309020205020404" pitchFamily="49" charset="0"/>
            <a:buNone/>
          </a:pPr>
          <a:r>
            <a:rPr lang="en-GB" sz="2200" b="1" kern="1200" dirty="0">
              <a:latin typeface="Times New Roman" panose="02020603050405020304" pitchFamily="18" charset="0"/>
              <a:cs typeface="Mangal" panose="02040503050203030202" pitchFamily="18" charset="0"/>
            </a:rPr>
            <a:t>Data Collection: Large datasets of text, such as books, articles, and online content.</a:t>
          </a:r>
          <a:endParaRPr lang="en-GB" sz="2200" kern="1200" dirty="0"/>
        </a:p>
      </dsp:txBody>
      <dsp:txXfrm>
        <a:off x="821819" y="855779"/>
        <a:ext cx="2455382" cy="1636921"/>
      </dsp:txXfrm>
    </dsp:sp>
    <dsp:sp modelId="{C890C471-DC74-493B-A443-52CF9A8D5538}">
      <dsp:nvSpPr>
        <dsp:cNvPr id="0" name=""/>
        <dsp:cNvSpPr/>
      </dsp:nvSpPr>
      <dsp:spPr>
        <a:xfrm>
          <a:off x="3657962" y="827690"/>
          <a:ext cx="4092303" cy="1636921"/>
        </a:xfrm>
        <a:prstGeom prst="chevron">
          <a:avLst/>
        </a:prstGeom>
        <a:gradFill flip="none" rotWithShape="1">
          <a:gsLst>
            <a:gs pos="0">
              <a:schemeClr val="accent1">
                <a:lumMod val="40000"/>
                <a:lumOff val="60000"/>
              </a:schemeClr>
            </a:gs>
            <a:gs pos="46000">
              <a:schemeClr val="accent1">
                <a:lumMod val="95000"/>
                <a:lumOff val="5000"/>
              </a:schemeClr>
            </a:gs>
            <a:gs pos="100000">
              <a:schemeClr val="accent1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29337" rIns="29337" bIns="29337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b="1" kern="1200" dirty="0">
              <a:latin typeface="Times New Roman" panose="02020603050405020304" pitchFamily="18" charset="0"/>
              <a:cs typeface="Mangal" panose="02040503050203030202" pitchFamily="18" charset="0"/>
            </a:rPr>
            <a:t>Training: Language models like GPT, learn patterns, styles from the text data.</a:t>
          </a:r>
          <a:endParaRPr lang="en-GB" sz="2200" kern="1200" dirty="0"/>
        </a:p>
      </dsp:txBody>
      <dsp:txXfrm>
        <a:off x="4476423" y="827690"/>
        <a:ext cx="2455382" cy="1636921"/>
      </dsp:txXfrm>
    </dsp:sp>
    <dsp:sp modelId="{A67A2731-C456-4903-90A1-E7EB376C2DA0}">
      <dsp:nvSpPr>
        <dsp:cNvPr id="0" name=""/>
        <dsp:cNvSpPr/>
      </dsp:nvSpPr>
      <dsp:spPr>
        <a:xfrm>
          <a:off x="7369505" y="855779"/>
          <a:ext cx="4092303" cy="1636921"/>
        </a:xfrm>
        <a:prstGeom prst="chevron">
          <a:avLst/>
        </a:prstGeom>
        <a:gradFill flip="none" rotWithShape="1">
          <a:gsLst>
            <a:gs pos="0">
              <a:schemeClr val="accent6">
                <a:lumMod val="89000"/>
              </a:schemeClr>
            </a:gs>
            <a:gs pos="23000">
              <a:schemeClr val="accent6">
                <a:lumMod val="89000"/>
              </a:schemeClr>
            </a:gs>
            <a:gs pos="69000">
              <a:schemeClr val="accent6">
                <a:lumMod val="75000"/>
              </a:schemeClr>
            </a:gs>
            <a:gs pos="97000">
              <a:schemeClr val="accent6">
                <a:lumMod val="70000"/>
              </a:schemeClr>
            </a:gs>
          </a:gsLst>
          <a:path path="circle">
            <a:fillToRect l="100000" t="100000"/>
          </a:path>
          <a:tileRect r="-100000" b="-100000"/>
        </a:gra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29337" rIns="29337" bIns="29337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SzPts val="1000"/>
            <a:buFont typeface="Courier New" panose="02070309020205020404" pitchFamily="49" charset="0"/>
            <a:buNone/>
          </a:pPr>
          <a:r>
            <a:rPr lang="en-GB" sz="2200" b="1" kern="12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rPr>
            <a:t>Generation: Created </a:t>
          </a:r>
          <a:r>
            <a:rPr lang="en-IN" sz="2200" b="1" kern="1200" dirty="0">
              <a:solidFill>
                <a:schemeClr val="tx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AI-generated text </a:t>
          </a:r>
          <a:r>
            <a:rPr lang="en-GB" sz="2200" b="1" kern="12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rPr>
            <a:t> </a:t>
          </a:r>
          <a:endParaRPr lang="en-GB" sz="2200" kern="1200" dirty="0"/>
        </a:p>
      </dsp:txBody>
      <dsp:txXfrm>
        <a:off x="8187966" y="855779"/>
        <a:ext cx="2455382" cy="1636921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96EA4F9-0209-4D65-BC3D-B971E968F7F1}">
      <dsp:nvSpPr>
        <dsp:cNvPr id="0" name=""/>
        <dsp:cNvSpPr/>
      </dsp:nvSpPr>
      <dsp:spPr>
        <a:xfrm>
          <a:off x="0" y="175161"/>
          <a:ext cx="7355220" cy="277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/>
        </a:scene3d>
        <a:sp3d extrusionH="76200" contourW="12700" prstMaterial="dkEdge">
          <a:bevelT prst="slope"/>
          <a:bevelB w="101600" prst="riblet"/>
          <a:extrusionClr>
            <a:srgbClr val="FF0000"/>
          </a:extrusionClr>
          <a:contourClr>
            <a:schemeClr val="accent4">
              <a:lumMod val="40000"/>
              <a:lumOff val="60000"/>
            </a:schemeClr>
          </a:contourClr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27C2208-CD7A-4D41-B66F-DCB431C85011}">
      <dsp:nvSpPr>
        <dsp:cNvPr id="0" name=""/>
        <dsp:cNvSpPr/>
      </dsp:nvSpPr>
      <dsp:spPr>
        <a:xfrm>
          <a:off x="367761" y="12801"/>
          <a:ext cx="5148654" cy="32472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/>
        </a:scene3d>
        <a:sp3d extrusionH="76200" contourW="12700" prstMaterial="dkEdge">
          <a:bevelT prst="slope"/>
          <a:bevelB w="101600" prst="riblet"/>
          <a:extrusionClr>
            <a:srgbClr val="FF0000"/>
          </a:extrusionClr>
          <a:contourClr>
            <a:schemeClr val="accent4">
              <a:lumMod val="40000"/>
              <a:lumOff val="60000"/>
            </a:schemeClr>
          </a:contourClr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4607" tIns="0" rIns="194607" bIns="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GB" sz="2800" b="1" i="1" kern="1200" dirty="0">
              <a:solidFill>
                <a:schemeClr val="accent6">
                  <a:lumMod val="50000"/>
                </a:schemeClr>
              </a:solidFill>
              <a:latin typeface="Times New Roman" panose="02020603050405020304" pitchFamily="18" charset="0"/>
            </a:rPr>
            <a:t>DeepFaceLab</a:t>
          </a:r>
          <a:endParaRPr lang="en-GB" sz="2800" i="1" kern="1200" dirty="0">
            <a:solidFill>
              <a:schemeClr val="accent6">
                <a:lumMod val="50000"/>
              </a:schemeClr>
            </a:solidFill>
          </a:endParaRPr>
        </a:p>
      </dsp:txBody>
      <dsp:txXfrm>
        <a:off x="383613" y="28653"/>
        <a:ext cx="5116950" cy="293016"/>
      </dsp:txXfrm>
    </dsp:sp>
    <dsp:sp modelId="{24C6C677-3226-4F61-8C2C-E746F404ABAC}">
      <dsp:nvSpPr>
        <dsp:cNvPr id="0" name=""/>
        <dsp:cNvSpPr/>
      </dsp:nvSpPr>
      <dsp:spPr>
        <a:xfrm>
          <a:off x="0" y="674121"/>
          <a:ext cx="7355220" cy="277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-2611694"/>
              <a:satOff val="-7608"/>
              <a:lumOff val="168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/>
        </a:scene3d>
        <a:sp3d extrusionH="76200" contourW="12700" prstMaterial="dkEdge">
          <a:bevelT prst="slope"/>
          <a:bevelB w="101600" prst="riblet"/>
          <a:extrusionClr>
            <a:srgbClr val="FF0000"/>
          </a:extrusionClr>
          <a:contourClr>
            <a:schemeClr val="accent4">
              <a:lumMod val="40000"/>
              <a:lumOff val="60000"/>
            </a:schemeClr>
          </a:contourClr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F99203-7577-479E-A3DD-23A306BB3D94}">
      <dsp:nvSpPr>
        <dsp:cNvPr id="0" name=""/>
        <dsp:cNvSpPr/>
      </dsp:nvSpPr>
      <dsp:spPr>
        <a:xfrm>
          <a:off x="367761" y="511761"/>
          <a:ext cx="5148654" cy="324720"/>
        </a:xfrm>
        <a:prstGeom prst="roundRect">
          <a:avLst/>
        </a:prstGeom>
        <a:solidFill>
          <a:schemeClr val="accent3">
            <a:hueOff val="-2611694"/>
            <a:satOff val="-7608"/>
            <a:lumOff val="168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/>
        </a:scene3d>
        <a:sp3d extrusionH="76200" contourW="12700" prstMaterial="dkEdge">
          <a:bevelT prst="slope"/>
          <a:bevelB w="101600" prst="riblet"/>
          <a:extrusionClr>
            <a:srgbClr val="FF0000"/>
          </a:extrusionClr>
          <a:contourClr>
            <a:schemeClr val="accent4">
              <a:lumMod val="40000"/>
              <a:lumOff val="60000"/>
            </a:schemeClr>
          </a:contourClr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4607" tIns="0" rIns="194607" bIns="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b="1" i="1" kern="1200" dirty="0">
              <a:solidFill>
                <a:schemeClr val="accent6">
                  <a:lumMod val="50000"/>
                </a:schemeClr>
              </a:solidFill>
              <a:latin typeface="Times New Roman" panose="02020603050405020304" pitchFamily="18" charset="0"/>
            </a:rPr>
            <a:t>FaceSwap</a:t>
          </a:r>
        </a:p>
      </dsp:txBody>
      <dsp:txXfrm>
        <a:off x="383613" y="527613"/>
        <a:ext cx="5116950" cy="293016"/>
      </dsp:txXfrm>
    </dsp:sp>
    <dsp:sp modelId="{DE6F7CB2-BECF-4904-BB36-A1A8B41EF3A4}">
      <dsp:nvSpPr>
        <dsp:cNvPr id="0" name=""/>
        <dsp:cNvSpPr/>
      </dsp:nvSpPr>
      <dsp:spPr>
        <a:xfrm>
          <a:off x="0" y="1173081"/>
          <a:ext cx="7355220" cy="277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sq" cmpd="sng" algn="ctr">
          <a:solidFill>
            <a:srgbClr val="C00000">
              <a:alpha val="94000"/>
            </a:srgbClr>
          </a:solidFill>
          <a:prstDash val="solid"/>
          <a:bevel/>
        </a:ln>
        <a:effectLst/>
        <a:scene3d>
          <a:camera prst="orthographicFront"/>
          <a:lightRig rig="threePt" dir="t"/>
        </a:scene3d>
        <a:sp3d extrusionH="76200" contourW="12700" prstMaterial="dkEdge">
          <a:bevelT prst="slope"/>
          <a:bevelB w="101600" prst="riblet"/>
          <a:extrusionClr>
            <a:srgbClr val="FF0000"/>
          </a:extrusionClr>
          <a:contourClr>
            <a:schemeClr val="accent4">
              <a:lumMod val="40000"/>
              <a:lumOff val="60000"/>
            </a:schemeClr>
          </a:contourClr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43525AE-0B18-44C1-B5C6-D5F313E813B7}">
      <dsp:nvSpPr>
        <dsp:cNvPr id="0" name=""/>
        <dsp:cNvSpPr/>
      </dsp:nvSpPr>
      <dsp:spPr>
        <a:xfrm>
          <a:off x="367761" y="1010721"/>
          <a:ext cx="5148654" cy="324720"/>
        </a:xfrm>
        <a:prstGeom prst="roundRect">
          <a:avLst/>
        </a:prstGeom>
        <a:solidFill>
          <a:schemeClr val="accent3">
            <a:hueOff val="-5223389"/>
            <a:satOff val="-15217"/>
            <a:lumOff val="336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/>
        </a:scene3d>
        <a:sp3d extrusionH="76200" contourW="12700" prstMaterial="dkEdge">
          <a:bevelT prst="slope"/>
          <a:bevelB w="101600" prst="riblet"/>
          <a:extrusionClr>
            <a:srgbClr val="FF0000"/>
          </a:extrusionClr>
          <a:contourClr>
            <a:schemeClr val="accent4">
              <a:lumMod val="40000"/>
              <a:lumOff val="60000"/>
            </a:schemeClr>
          </a:contourClr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4607" tIns="0" rIns="194607" bIns="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b="1" i="1" kern="1200" dirty="0">
              <a:solidFill>
                <a:schemeClr val="accent6">
                  <a:lumMod val="50000"/>
                </a:schemeClr>
              </a:solidFill>
              <a:latin typeface="Times New Roman" panose="02020603050405020304" pitchFamily="18" charset="0"/>
            </a:rPr>
            <a:t>FakeApp</a:t>
          </a:r>
          <a:endParaRPr lang="en-GB" sz="2800" b="1" i="1" kern="1200" dirty="0">
            <a:solidFill>
              <a:schemeClr val="accent6">
                <a:lumMod val="50000"/>
              </a:schemeClr>
            </a:solidFill>
            <a:highlight>
              <a:srgbClr val="CCE8DA"/>
            </a:highlight>
            <a:latin typeface="Times New Roman" panose="02020603050405020304" pitchFamily="18" charset="0"/>
            <a:cs typeface="Mangal" panose="02040503050203030202" pitchFamily="18" charset="0"/>
          </a:endParaRPr>
        </a:p>
      </dsp:txBody>
      <dsp:txXfrm>
        <a:off x="383613" y="1026573"/>
        <a:ext cx="5116950" cy="293016"/>
      </dsp:txXfrm>
    </dsp:sp>
    <dsp:sp modelId="{9E85F9E0-2D0C-49AE-856C-557CCC321A0F}">
      <dsp:nvSpPr>
        <dsp:cNvPr id="0" name=""/>
        <dsp:cNvSpPr/>
      </dsp:nvSpPr>
      <dsp:spPr>
        <a:xfrm>
          <a:off x="0" y="1672041"/>
          <a:ext cx="7355220" cy="277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-7835083"/>
              <a:satOff val="-22825"/>
              <a:lumOff val="5041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/>
        </a:scene3d>
        <a:sp3d extrusionH="76200" contourW="12700" prstMaterial="dkEdge">
          <a:bevelT prst="slope"/>
          <a:bevelB w="101600" prst="riblet"/>
          <a:extrusionClr>
            <a:srgbClr val="FF0000"/>
          </a:extrusionClr>
          <a:contourClr>
            <a:schemeClr val="accent4">
              <a:lumMod val="40000"/>
              <a:lumOff val="60000"/>
            </a:schemeClr>
          </a:contourClr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99701A4-5326-4187-88F3-11BD8349E9EB}">
      <dsp:nvSpPr>
        <dsp:cNvPr id="0" name=""/>
        <dsp:cNvSpPr/>
      </dsp:nvSpPr>
      <dsp:spPr>
        <a:xfrm>
          <a:off x="367761" y="1509681"/>
          <a:ext cx="5148654" cy="324720"/>
        </a:xfrm>
        <a:prstGeom prst="roundRect">
          <a:avLst/>
        </a:prstGeom>
        <a:solidFill>
          <a:schemeClr val="accent3">
            <a:hueOff val="-7835083"/>
            <a:satOff val="-22825"/>
            <a:lumOff val="504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/>
        </a:scene3d>
        <a:sp3d extrusionH="76200" contourW="12700" prstMaterial="dkEdge">
          <a:bevelT prst="slope"/>
          <a:bevelB w="101600" prst="riblet"/>
          <a:extrusionClr>
            <a:srgbClr val="FF0000"/>
          </a:extrusionClr>
          <a:contourClr>
            <a:schemeClr val="accent4">
              <a:lumMod val="40000"/>
              <a:lumOff val="60000"/>
            </a:schemeClr>
          </a:contourClr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4607" tIns="0" rIns="194607" bIns="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b="1" i="1" kern="1200" dirty="0">
              <a:solidFill>
                <a:schemeClr val="accent6">
                  <a:lumMod val="50000"/>
                </a:schemeClr>
              </a:solidFill>
              <a:latin typeface="Times New Roman" panose="02020603050405020304" pitchFamily="18" charset="0"/>
            </a:rPr>
            <a:t>DeepNude</a:t>
          </a:r>
        </a:p>
      </dsp:txBody>
      <dsp:txXfrm>
        <a:off x="383613" y="1525533"/>
        <a:ext cx="5116950" cy="293016"/>
      </dsp:txXfrm>
    </dsp:sp>
    <dsp:sp modelId="{AB598E77-30FD-438E-A7C1-5541ED09B04A}">
      <dsp:nvSpPr>
        <dsp:cNvPr id="0" name=""/>
        <dsp:cNvSpPr/>
      </dsp:nvSpPr>
      <dsp:spPr>
        <a:xfrm>
          <a:off x="0" y="2171001"/>
          <a:ext cx="7355220" cy="277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-10446778"/>
              <a:satOff val="-30434"/>
              <a:lumOff val="6721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/>
        </a:scene3d>
        <a:sp3d extrusionH="76200" contourW="12700" prstMaterial="dkEdge">
          <a:bevelT prst="slope"/>
          <a:bevelB w="101600" prst="riblet"/>
          <a:extrusionClr>
            <a:srgbClr val="FF0000"/>
          </a:extrusionClr>
          <a:contourClr>
            <a:schemeClr val="accent4">
              <a:lumMod val="40000"/>
              <a:lumOff val="60000"/>
            </a:schemeClr>
          </a:contourClr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FDB6924-5712-4E2B-A3EF-73E5A10A579B}">
      <dsp:nvSpPr>
        <dsp:cNvPr id="0" name=""/>
        <dsp:cNvSpPr/>
      </dsp:nvSpPr>
      <dsp:spPr>
        <a:xfrm>
          <a:off x="367761" y="2008641"/>
          <a:ext cx="5148654" cy="324720"/>
        </a:xfrm>
        <a:prstGeom prst="roundRect">
          <a:avLst/>
        </a:prstGeom>
        <a:solidFill>
          <a:schemeClr val="accent3">
            <a:hueOff val="-10446778"/>
            <a:satOff val="-30434"/>
            <a:lumOff val="672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/>
        </a:scene3d>
        <a:sp3d extrusionH="76200" contourW="12700" prstMaterial="dkEdge">
          <a:bevelT prst="slope"/>
          <a:bevelB w="101600" prst="riblet"/>
          <a:extrusionClr>
            <a:srgbClr val="FF0000"/>
          </a:extrusionClr>
          <a:contourClr>
            <a:schemeClr val="accent4">
              <a:lumMod val="40000"/>
              <a:lumOff val="60000"/>
            </a:schemeClr>
          </a:contourClr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4607" tIns="0" rIns="194607" bIns="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b="1" i="1" kern="1200" dirty="0">
              <a:solidFill>
                <a:schemeClr val="accent6">
                  <a:lumMod val="50000"/>
                </a:schemeClr>
              </a:solidFill>
              <a:latin typeface="Times New Roman" panose="02020603050405020304" pitchFamily="18" charset="0"/>
            </a:rPr>
            <a:t>Reface App</a:t>
          </a:r>
        </a:p>
      </dsp:txBody>
      <dsp:txXfrm>
        <a:off x="383613" y="2024493"/>
        <a:ext cx="5116950" cy="293016"/>
      </dsp:txXfrm>
    </dsp:sp>
    <dsp:sp modelId="{A1BEDFF8-8710-4766-9AA4-3A7B802D44C6}">
      <dsp:nvSpPr>
        <dsp:cNvPr id="0" name=""/>
        <dsp:cNvSpPr/>
      </dsp:nvSpPr>
      <dsp:spPr>
        <a:xfrm>
          <a:off x="0" y="2669961"/>
          <a:ext cx="7355220" cy="277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-13058471"/>
              <a:satOff val="-38042"/>
              <a:lumOff val="840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0DB95C9-17B5-4777-8AF8-03FFED636B06}">
      <dsp:nvSpPr>
        <dsp:cNvPr id="0" name=""/>
        <dsp:cNvSpPr/>
      </dsp:nvSpPr>
      <dsp:spPr>
        <a:xfrm>
          <a:off x="367761" y="2507601"/>
          <a:ext cx="5148654" cy="324720"/>
        </a:xfrm>
        <a:prstGeom prst="roundRect">
          <a:avLst/>
        </a:prstGeom>
        <a:solidFill>
          <a:schemeClr val="accent3">
            <a:hueOff val="-13058471"/>
            <a:satOff val="-38042"/>
            <a:lumOff val="840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/>
        </a:scene3d>
        <a:sp3d extrusionH="76200" contourW="12700" prstMaterial="dkEdge">
          <a:bevelT prst="slope"/>
          <a:bevelB w="101600" prst="riblet"/>
          <a:extrusionClr>
            <a:srgbClr val="FF0000"/>
          </a:extrusionClr>
          <a:contourClr>
            <a:schemeClr val="accent4">
              <a:lumMod val="40000"/>
              <a:lumOff val="60000"/>
            </a:schemeClr>
          </a:contourClr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4607" tIns="0" rIns="194607" bIns="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b="1" i="1" kern="1200" dirty="0" err="1">
              <a:solidFill>
                <a:srgbClr val="37335B">
                  <a:lumMod val="50000"/>
                </a:srgbClr>
              </a:solidFill>
              <a:latin typeface="Times New Roman" panose="02020603050405020304" pitchFamily="18" charset="0"/>
              <a:ea typeface="+mn-ea"/>
              <a:cs typeface="+mn-cs"/>
            </a:rPr>
            <a:t>iSpeech</a:t>
          </a:r>
          <a:endParaRPr lang="en-GB" sz="2800" b="1" i="1" kern="1200" dirty="0">
            <a:solidFill>
              <a:srgbClr val="37335B">
                <a:lumMod val="50000"/>
              </a:srgbClr>
            </a:solidFill>
            <a:latin typeface="Times New Roman" panose="02020603050405020304" pitchFamily="18" charset="0"/>
            <a:ea typeface="+mn-ea"/>
            <a:cs typeface="+mn-cs"/>
          </a:endParaRPr>
        </a:p>
      </dsp:txBody>
      <dsp:txXfrm>
        <a:off x="383613" y="2523453"/>
        <a:ext cx="5116950" cy="293016"/>
      </dsp:txXfrm>
    </dsp:sp>
    <dsp:sp modelId="{0CEA715C-D17F-4FCD-837D-3278C226B4E3}">
      <dsp:nvSpPr>
        <dsp:cNvPr id="0" name=""/>
        <dsp:cNvSpPr/>
      </dsp:nvSpPr>
      <dsp:spPr>
        <a:xfrm>
          <a:off x="0" y="3168921"/>
          <a:ext cx="7355220" cy="277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-15670166"/>
              <a:satOff val="-45651"/>
              <a:lumOff val="1008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4F7BEF-20F6-45A6-BE40-40E7A5BBB935}">
      <dsp:nvSpPr>
        <dsp:cNvPr id="0" name=""/>
        <dsp:cNvSpPr/>
      </dsp:nvSpPr>
      <dsp:spPr>
        <a:xfrm>
          <a:off x="367761" y="3006561"/>
          <a:ext cx="5148654" cy="324720"/>
        </a:xfrm>
        <a:prstGeom prst="roundRect">
          <a:avLst/>
        </a:prstGeom>
        <a:solidFill>
          <a:schemeClr val="accent3">
            <a:hueOff val="-15670166"/>
            <a:satOff val="-45651"/>
            <a:lumOff val="1008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/>
        </a:scene3d>
        <a:sp3d extrusionH="76200" contourW="12700" prstMaterial="dkEdge">
          <a:bevelT prst="slope"/>
          <a:bevelB w="101600" prst="riblet"/>
          <a:extrusionClr>
            <a:srgbClr val="FF0000"/>
          </a:extrusionClr>
          <a:contourClr>
            <a:schemeClr val="accent4">
              <a:lumMod val="40000"/>
              <a:lumOff val="60000"/>
            </a:schemeClr>
          </a:contourClr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4607" tIns="0" rIns="194607" bIns="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b="1" i="1" kern="1200" dirty="0">
              <a:solidFill>
                <a:schemeClr val="accent6">
                  <a:lumMod val="50000"/>
                </a:schemeClr>
              </a:solidFill>
              <a:latin typeface="Times New Roman" panose="02020603050405020304" pitchFamily="18" charset="0"/>
            </a:rPr>
            <a:t>GPT-2</a:t>
          </a:r>
        </a:p>
      </dsp:txBody>
      <dsp:txXfrm>
        <a:off x="383613" y="3022413"/>
        <a:ext cx="5116950" cy="293016"/>
      </dsp:txXfrm>
    </dsp:sp>
    <dsp:sp modelId="{7107313D-C8F1-4A06-9456-E87128D79019}">
      <dsp:nvSpPr>
        <dsp:cNvPr id="0" name=""/>
        <dsp:cNvSpPr/>
      </dsp:nvSpPr>
      <dsp:spPr>
        <a:xfrm>
          <a:off x="0" y="3667881"/>
          <a:ext cx="7355220" cy="277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-18281860"/>
              <a:satOff val="-53259"/>
              <a:lumOff val="1176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6C164D4-736F-48E0-A557-D7AF0D46293A}">
      <dsp:nvSpPr>
        <dsp:cNvPr id="0" name=""/>
        <dsp:cNvSpPr/>
      </dsp:nvSpPr>
      <dsp:spPr>
        <a:xfrm>
          <a:off x="367761" y="3505521"/>
          <a:ext cx="5148654" cy="324720"/>
        </a:xfrm>
        <a:prstGeom prst="roundRect">
          <a:avLst/>
        </a:prstGeom>
        <a:solidFill>
          <a:schemeClr val="accent3">
            <a:hueOff val="-18281860"/>
            <a:satOff val="-53259"/>
            <a:lumOff val="1176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/>
        </a:scene3d>
        <a:sp3d extrusionH="76200" contourW="12700" prstMaterial="dkEdge">
          <a:bevelT prst="slope"/>
          <a:bevelB w="101600" prst="riblet"/>
          <a:extrusionClr>
            <a:srgbClr val="FF0000"/>
          </a:extrusionClr>
          <a:contourClr>
            <a:schemeClr val="accent4">
              <a:lumMod val="40000"/>
              <a:lumOff val="60000"/>
            </a:schemeClr>
          </a:contourClr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4607" tIns="0" rIns="194607" bIns="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b="1" i="1" kern="1200" dirty="0">
              <a:solidFill>
                <a:schemeClr val="accent6">
                  <a:lumMod val="50000"/>
                </a:schemeClr>
              </a:solidFill>
              <a:latin typeface="Times New Roman" panose="02020603050405020304" pitchFamily="18" charset="0"/>
            </a:rPr>
            <a:t>GPT-3</a:t>
          </a:r>
        </a:p>
      </dsp:txBody>
      <dsp:txXfrm>
        <a:off x="383613" y="3521373"/>
        <a:ext cx="5116950" cy="293016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D14F56-0288-4B0C-87AC-790EF87DF95D}">
      <dsp:nvSpPr>
        <dsp:cNvPr id="0" name=""/>
        <dsp:cNvSpPr/>
      </dsp:nvSpPr>
      <dsp:spPr>
        <a:xfrm>
          <a:off x="0" y="1641"/>
          <a:ext cx="8072699" cy="419006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perspectiveFront" fov="5400000">
            <a:rot lat="0" lon="0" rev="0"/>
          </a:camera>
          <a:lightRig rig="sunrise" dir="t"/>
        </a:scene3d>
        <a:sp3d prstMaterial="metal">
          <a:bevelT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b="1" i="1" u="none" kern="1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rPr>
            <a:t>Movies and TV</a:t>
          </a:r>
          <a:endParaRPr lang="en-GB" sz="2400" b="1" i="1" u="none" kern="1200" dirty="0"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 Rounded MT Bold" panose="020F0704030504030204" pitchFamily="34" charset="0"/>
          </a:endParaRPr>
        </a:p>
      </dsp:txBody>
      <dsp:txXfrm>
        <a:off x="20454" y="22095"/>
        <a:ext cx="8031791" cy="378098"/>
      </dsp:txXfrm>
    </dsp:sp>
    <dsp:sp modelId="{6C838A37-C9F9-4263-B263-EBF5BF5CB6EF}">
      <dsp:nvSpPr>
        <dsp:cNvPr id="0" name=""/>
        <dsp:cNvSpPr/>
      </dsp:nvSpPr>
      <dsp:spPr>
        <a:xfrm>
          <a:off x="0" y="431391"/>
          <a:ext cx="8072699" cy="419006"/>
        </a:xfrm>
        <a:prstGeom prst="roundRect">
          <a:avLst/>
        </a:prstGeom>
        <a:solidFill>
          <a:schemeClr val="accent2">
            <a:hueOff val="699353"/>
            <a:satOff val="746"/>
            <a:lumOff val="23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perspectiveFront" fov="5400000">
            <a:rot lat="0" lon="0" rev="0"/>
          </a:camera>
          <a:lightRig rig="sunrise" dir="t"/>
        </a:scene3d>
        <a:sp3d prstMaterial="metal">
          <a:bevelT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b="1" i="1" u="none" kern="1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rPr>
            <a:t>Voice dubbing</a:t>
          </a:r>
          <a:endParaRPr lang="en-GB" sz="2400" b="1" i="1" u="none" kern="1200" dirty="0"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 Rounded MT Bold" panose="020F0704030504030204" pitchFamily="34" charset="0"/>
          </a:endParaRPr>
        </a:p>
      </dsp:txBody>
      <dsp:txXfrm>
        <a:off x="20454" y="451845"/>
        <a:ext cx="8031791" cy="378098"/>
      </dsp:txXfrm>
    </dsp:sp>
    <dsp:sp modelId="{18CF27F0-0A53-46F4-95AC-956305EA81F1}">
      <dsp:nvSpPr>
        <dsp:cNvPr id="0" name=""/>
        <dsp:cNvSpPr/>
      </dsp:nvSpPr>
      <dsp:spPr>
        <a:xfrm>
          <a:off x="0" y="861141"/>
          <a:ext cx="8072699" cy="419006"/>
        </a:xfrm>
        <a:prstGeom prst="roundRect">
          <a:avLst/>
        </a:prstGeom>
        <a:solidFill>
          <a:schemeClr val="accent2">
            <a:hueOff val="1398705"/>
            <a:satOff val="1492"/>
            <a:lumOff val="46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perspectiveFront" fov="5400000">
            <a:rot lat="0" lon="0" rev="0"/>
          </a:camera>
          <a:lightRig rig="sunrise" dir="t"/>
        </a:scene3d>
        <a:sp3d prstMaterial="metal">
          <a:bevelT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b="1" i="1" u="none" kern="1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rPr>
            <a:t>Historical Education</a:t>
          </a:r>
        </a:p>
      </dsp:txBody>
      <dsp:txXfrm>
        <a:off x="20454" y="881595"/>
        <a:ext cx="8031791" cy="378098"/>
      </dsp:txXfrm>
    </dsp:sp>
    <dsp:sp modelId="{6FC257EA-524C-45A8-B2CC-F223E231E145}">
      <dsp:nvSpPr>
        <dsp:cNvPr id="0" name=""/>
        <dsp:cNvSpPr/>
      </dsp:nvSpPr>
      <dsp:spPr>
        <a:xfrm>
          <a:off x="0" y="1290891"/>
          <a:ext cx="8072699" cy="419006"/>
        </a:xfrm>
        <a:prstGeom prst="roundRect">
          <a:avLst/>
        </a:prstGeom>
        <a:solidFill>
          <a:schemeClr val="accent2">
            <a:hueOff val="2098058"/>
            <a:satOff val="2238"/>
            <a:lumOff val="69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perspectiveFront" fov="5400000">
            <a:rot lat="0" lon="0" rev="0"/>
          </a:camera>
          <a:lightRig rig="sunrise" dir="t"/>
        </a:scene3d>
        <a:sp3d prstMaterial="metal">
          <a:bevelT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b="1" i="1" u="none" kern="1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rPr>
            <a:t>Training</a:t>
          </a:r>
        </a:p>
      </dsp:txBody>
      <dsp:txXfrm>
        <a:off x="20454" y="1311345"/>
        <a:ext cx="8031791" cy="378098"/>
      </dsp:txXfrm>
    </dsp:sp>
    <dsp:sp modelId="{D7D27C60-E066-41FE-822C-706E886BC4FD}">
      <dsp:nvSpPr>
        <dsp:cNvPr id="0" name=""/>
        <dsp:cNvSpPr/>
      </dsp:nvSpPr>
      <dsp:spPr>
        <a:xfrm>
          <a:off x="0" y="1720641"/>
          <a:ext cx="8072699" cy="419006"/>
        </a:xfrm>
        <a:prstGeom prst="roundRect">
          <a:avLst/>
        </a:prstGeom>
        <a:solidFill>
          <a:schemeClr val="accent2">
            <a:hueOff val="2797411"/>
            <a:satOff val="2984"/>
            <a:lumOff val="9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perspectiveFront" fov="5400000">
            <a:rot lat="0" lon="0" rev="0"/>
          </a:camera>
          <a:lightRig rig="sunrise" dir="t"/>
        </a:scene3d>
        <a:sp3d prstMaterial="metal">
          <a:bevelT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b="1" i="1" u="none" kern="1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rPr>
            <a:t>Marketing</a:t>
          </a:r>
        </a:p>
      </dsp:txBody>
      <dsp:txXfrm>
        <a:off x="20454" y="1741095"/>
        <a:ext cx="8031791" cy="378098"/>
      </dsp:txXfrm>
    </dsp:sp>
    <dsp:sp modelId="{8DAE7B55-634C-4234-AF96-53E5C66AEFB4}">
      <dsp:nvSpPr>
        <dsp:cNvPr id="0" name=""/>
        <dsp:cNvSpPr/>
      </dsp:nvSpPr>
      <dsp:spPr>
        <a:xfrm>
          <a:off x="0" y="2150391"/>
          <a:ext cx="8072699" cy="419006"/>
        </a:xfrm>
        <a:prstGeom prst="roundRect">
          <a:avLst/>
        </a:prstGeom>
        <a:solidFill>
          <a:schemeClr val="accent2">
            <a:hueOff val="3496764"/>
            <a:satOff val="3730"/>
            <a:lumOff val="116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perspectiveFront" fov="5400000">
            <a:rot lat="0" lon="0" rev="0"/>
          </a:camera>
          <a:lightRig rig="sunrise" dir="t"/>
        </a:scene3d>
        <a:sp3d prstMaterial="metal">
          <a:bevelT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b="1" i="1" u="none" kern="1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rPr>
            <a:t>Art</a:t>
          </a:r>
        </a:p>
      </dsp:txBody>
      <dsp:txXfrm>
        <a:off x="20454" y="2170845"/>
        <a:ext cx="8031791" cy="378098"/>
      </dsp:txXfrm>
    </dsp:sp>
    <dsp:sp modelId="{C6E7CDC5-1B46-43A7-93B9-C2DB7D21FF91}">
      <dsp:nvSpPr>
        <dsp:cNvPr id="0" name=""/>
        <dsp:cNvSpPr/>
      </dsp:nvSpPr>
      <dsp:spPr>
        <a:xfrm>
          <a:off x="0" y="2580141"/>
          <a:ext cx="8072699" cy="419006"/>
        </a:xfrm>
        <a:prstGeom prst="roundRect">
          <a:avLst/>
        </a:prstGeom>
        <a:solidFill>
          <a:schemeClr val="accent2">
            <a:hueOff val="4196116"/>
            <a:satOff val="4475"/>
            <a:lumOff val="139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perspectiveFront" fov="5400000">
            <a:rot lat="0" lon="0" rev="0"/>
          </a:camera>
          <a:lightRig rig="sunrise" dir="t"/>
        </a:scene3d>
        <a:sp3d prstMaterial="metal">
          <a:bevelT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b="1" i="1" u="none" kern="1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rPr>
            <a:t>Medical Training</a:t>
          </a:r>
          <a:endParaRPr lang="en-IN" sz="2400" b="1" i="1" u="none" kern="1200" dirty="0"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 Rounded MT Bold" panose="020F0704030504030204" pitchFamily="34" charset="0"/>
          </a:endParaRPr>
        </a:p>
      </dsp:txBody>
      <dsp:txXfrm>
        <a:off x="20454" y="2600595"/>
        <a:ext cx="8031791" cy="378098"/>
      </dsp:txXfrm>
    </dsp:sp>
    <dsp:sp modelId="{A406A988-27EA-46B7-93F4-96474882ADB0}">
      <dsp:nvSpPr>
        <dsp:cNvPr id="0" name=""/>
        <dsp:cNvSpPr/>
      </dsp:nvSpPr>
      <dsp:spPr>
        <a:xfrm>
          <a:off x="0" y="3009891"/>
          <a:ext cx="8072699" cy="419006"/>
        </a:xfrm>
        <a:prstGeom prst="roundRect">
          <a:avLst/>
        </a:prstGeom>
        <a:solidFill>
          <a:schemeClr val="accent2">
            <a:hueOff val="4895469"/>
            <a:satOff val="5221"/>
            <a:lumOff val="162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perspectiveFront" fov="5400000">
            <a:rot lat="0" lon="0" rev="0"/>
          </a:camera>
          <a:lightRig rig="sunrise" dir="t"/>
        </a:scene3d>
        <a:sp3d prstMaterial="metal">
          <a:bevelT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b="1" i="1" u="none" kern="1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rPr>
            <a:t>Therapy</a:t>
          </a:r>
          <a:endParaRPr lang="en-IN" sz="2400" b="1" i="1" u="none" kern="1200" dirty="0"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 Rounded MT Bold" panose="020F0704030504030204" pitchFamily="34" charset="0"/>
          </a:endParaRPr>
        </a:p>
      </dsp:txBody>
      <dsp:txXfrm>
        <a:off x="20454" y="3030345"/>
        <a:ext cx="8031791" cy="378098"/>
      </dsp:txXfrm>
    </dsp:sp>
    <dsp:sp modelId="{2D4F5904-0A6D-4ECE-8FAE-C82A4D591148}">
      <dsp:nvSpPr>
        <dsp:cNvPr id="0" name=""/>
        <dsp:cNvSpPr/>
      </dsp:nvSpPr>
      <dsp:spPr>
        <a:xfrm>
          <a:off x="0" y="3439641"/>
          <a:ext cx="8072699" cy="419006"/>
        </a:xfrm>
        <a:prstGeom prst="roundRect">
          <a:avLst/>
        </a:prstGeom>
        <a:solidFill>
          <a:schemeClr val="accent2">
            <a:hueOff val="5594822"/>
            <a:satOff val="5967"/>
            <a:lumOff val="185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perspectiveFront" fov="5400000">
            <a:rot lat="0" lon="0" rev="0"/>
          </a:camera>
          <a:lightRig rig="sunrise" dir="t"/>
        </a:scene3d>
        <a:sp3d prstMaterial="metal">
          <a:bevelT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b="1" i="1" u="none" kern="1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rPr>
            <a:t>Gaming</a:t>
          </a:r>
          <a:endParaRPr lang="en-IN" sz="2400" b="1" i="1" u="none" kern="1200" dirty="0"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 Rounded MT Bold" panose="020F0704030504030204" pitchFamily="34" charset="0"/>
          </a:endParaRPr>
        </a:p>
      </dsp:txBody>
      <dsp:txXfrm>
        <a:off x="20454" y="3460095"/>
        <a:ext cx="8031791" cy="378098"/>
      </dsp:txXfrm>
    </dsp:sp>
    <dsp:sp modelId="{2E5413EB-0E92-4982-AFEC-0538AE787B0D}">
      <dsp:nvSpPr>
        <dsp:cNvPr id="0" name=""/>
        <dsp:cNvSpPr/>
      </dsp:nvSpPr>
      <dsp:spPr>
        <a:xfrm>
          <a:off x="0" y="3869391"/>
          <a:ext cx="8072699" cy="419006"/>
        </a:xfrm>
        <a:prstGeom prst="roundRect">
          <a:avLst/>
        </a:prstGeom>
        <a:solidFill>
          <a:schemeClr val="accent2">
            <a:hueOff val="6294174"/>
            <a:satOff val="6713"/>
            <a:lumOff val="208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perspectiveFront" fov="5400000">
            <a:rot lat="0" lon="0" rev="0"/>
          </a:camera>
          <a:lightRig rig="sunrise" dir="t"/>
        </a:scene3d>
        <a:sp3d prstMaterial="metal">
          <a:bevelT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b="1" i="1" u="none" kern="1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rPr>
            <a:t>Advertising</a:t>
          </a:r>
        </a:p>
      </dsp:txBody>
      <dsp:txXfrm>
        <a:off x="20454" y="3889845"/>
        <a:ext cx="8031791" cy="378098"/>
      </dsp:txXfrm>
    </dsp:sp>
    <dsp:sp modelId="{E05B5C7D-DB08-4826-97EE-B22DE6BA94E2}">
      <dsp:nvSpPr>
        <dsp:cNvPr id="0" name=""/>
        <dsp:cNvSpPr/>
      </dsp:nvSpPr>
      <dsp:spPr>
        <a:xfrm>
          <a:off x="0" y="4299141"/>
          <a:ext cx="8072699" cy="419006"/>
        </a:xfrm>
        <a:prstGeom prst="roundRect">
          <a:avLst/>
        </a:prstGeom>
        <a:solidFill>
          <a:schemeClr val="accent2">
            <a:hueOff val="6993527"/>
            <a:satOff val="7459"/>
            <a:lumOff val="231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perspectiveFront" fov="5400000">
            <a:rot lat="0" lon="0" rev="0"/>
          </a:camera>
          <a:lightRig rig="sunrise" dir="t"/>
        </a:scene3d>
        <a:sp3d prstMaterial="metal">
          <a:bevelT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b="1" i="1" u="none" kern="1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rPr>
            <a:t>Music</a:t>
          </a:r>
        </a:p>
      </dsp:txBody>
      <dsp:txXfrm>
        <a:off x="20454" y="4319595"/>
        <a:ext cx="8031791" cy="378098"/>
      </dsp:txXfrm>
    </dsp:sp>
    <dsp:sp modelId="{C0C029EF-E230-4DEE-A8A7-2AB054E147AE}">
      <dsp:nvSpPr>
        <dsp:cNvPr id="0" name=""/>
        <dsp:cNvSpPr/>
      </dsp:nvSpPr>
      <dsp:spPr>
        <a:xfrm>
          <a:off x="0" y="4728891"/>
          <a:ext cx="8072699" cy="419006"/>
        </a:xfrm>
        <a:prstGeom prst="roundRect">
          <a:avLst/>
        </a:prstGeom>
        <a:solidFill>
          <a:schemeClr val="accent2">
            <a:hueOff val="7692880"/>
            <a:satOff val="8205"/>
            <a:lumOff val="255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perspectiveFront" fov="5400000">
            <a:rot lat="0" lon="0" rev="0"/>
          </a:camera>
          <a:lightRig rig="sunrise" dir="t"/>
        </a:scene3d>
        <a:sp3d prstMaterial="metal">
          <a:bevelT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b="1" i="1" u="none" kern="1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rPr>
            <a:t>Language education</a:t>
          </a:r>
        </a:p>
      </dsp:txBody>
      <dsp:txXfrm>
        <a:off x="20454" y="4749345"/>
        <a:ext cx="8031791" cy="378098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D14F56-0288-4B0C-87AC-790EF87DF95D}">
      <dsp:nvSpPr>
        <dsp:cNvPr id="0" name=""/>
        <dsp:cNvSpPr/>
      </dsp:nvSpPr>
      <dsp:spPr>
        <a:xfrm>
          <a:off x="0" y="1641"/>
          <a:ext cx="8072699" cy="419006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sunrise" dir="t"/>
        </a:scene3d>
        <a:sp3d>
          <a:bevelT/>
          <a:bevelB w="165100" prst="coolSlant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b="1" i="1" kern="1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rPr>
            <a:t>Fake News</a:t>
          </a:r>
          <a:endParaRPr lang="en-GB" sz="2400" b="1" i="1" kern="1200" dirty="0"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 Rounded MT Bold" panose="020F0704030504030204" pitchFamily="34" charset="0"/>
          </a:endParaRPr>
        </a:p>
      </dsp:txBody>
      <dsp:txXfrm>
        <a:off x="20454" y="22095"/>
        <a:ext cx="8031791" cy="378098"/>
      </dsp:txXfrm>
    </dsp:sp>
    <dsp:sp modelId="{6C838A37-C9F9-4263-B263-EBF5BF5CB6EF}">
      <dsp:nvSpPr>
        <dsp:cNvPr id="0" name=""/>
        <dsp:cNvSpPr/>
      </dsp:nvSpPr>
      <dsp:spPr>
        <a:xfrm>
          <a:off x="0" y="431391"/>
          <a:ext cx="8072699" cy="419006"/>
        </a:xfrm>
        <a:prstGeom prst="roundRect">
          <a:avLst/>
        </a:prstGeom>
        <a:solidFill>
          <a:schemeClr val="accent2">
            <a:hueOff val="699353"/>
            <a:satOff val="746"/>
            <a:lumOff val="23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sunrise" dir="t"/>
        </a:scene3d>
        <a:sp3d>
          <a:bevelT/>
          <a:bevelB w="165100" prst="coolSlant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b="1" i="1" kern="1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rPr>
            <a:t>Blackmail</a:t>
          </a:r>
          <a:endParaRPr lang="en-GB" sz="2400" b="1" i="1" kern="1200" dirty="0"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 Rounded MT Bold" panose="020F0704030504030204" pitchFamily="34" charset="0"/>
          </a:endParaRPr>
        </a:p>
      </dsp:txBody>
      <dsp:txXfrm>
        <a:off x="20454" y="451845"/>
        <a:ext cx="8031791" cy="378098"/>
      </dsp:txXfrm>
    </dsp:sp>
    <dsp:sp modelId="{18CF27F0-0A53-46F4-95AC-956305EA81F1}">
      <dsp:nvSpPr>
        <dsp:cNvPr id="0" name=""/>
        <dsp:cNvSpPr/>
      </dsp:nvSpPr>
      <dsp:spPr>
        <a:xfrm>
          <a:off x="0" y="861141"/>
          <a:ext cx="8072699" cy="419006"/>
        </a:xfrm>
        <a:prstGeom prst="roundRect">
          <a:avLst/>
        </a:prstGeom>
        <a:solidFill>
          <a:schemeClr val="accent2">
            <a:hueOff val="1398705"/>
            <a:satOff val="1492"/>
            <a:lumOff val="46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sunrise" dir="t"/>
        </a:scene3d>
        <a:sp3d>
          <a:bevelT/>
          <a:bevelB w="165100" prst="coolSlant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b="1" i="1" kern="1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rPr>
            <a:t>Job Scams</a:t>
          </a:r>
        </a:p>
      </dsp:txBody>
      <dsp:txXfrm>
        <a:off x="20454" y="881595"/>
        <a:ext cx="8031791" cy="378098"/>
      </dsp:txXfrm>
    </dsp:sp>
    <dsp:sp modelId="{6FC257EA-524C-45A8-B2CC-F223E231E145}">
      <dsp:nvSpPr>
        <dsp:cNvPr id="0" name=""/>
        <dsp:cNvSpPr/>
      </dsp:nvSpPr>
      <dsp:spPr>
        <a:xfrm>
          <a:off x="0" y="1295036"/>
          <a:ext cx="8072699" cy="419006"/>
        </a:xfrm>
        <a:prstGeom prst="roundRect">
          <a:avLst/>
        </a:prstGeom>
        <a:solidFill>
          <a:schemeClr val="accent2">
            <a:hueOff val="2098058"/>
            <a:satOff val="2238"/>
            <a:lumOff val="69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sunrise" dir="t"/>
        </a:scene3d>
        <a:sp3d>
          <a:bevelT/>
          <a:bevelB w="165100" prst="coolSlant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b="1" i="1" kern="1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rPr>
            <a:t>Fake Customer Reviews</a:t>
          </a:r>
        </a:p>
      </dsp:txBody>
      <dsp:txXfrm>
        <a:off x="20454" y="1315490"/>
        <a:ext cx="8031791" cy="378098"/>
      </dsp:txXfrm>
    </dsp:sp>
    <dsp:sp modelId="{D7D27C60-E066-41FE-822C-706E886BC4FD}">
      <dsp:nvSpPr>
        <dsp:cNvPr id="0" name=""/>
        <dsp:cNvSpPr/>
      </dsp:nvSpPr>
      <dsp:spPr>
        <a:xfrm>
          <a:off x="0" y="1720641"/>
          <a:ext cx="8072699" cy="419006"/>
        </a:xfrm>
        <a:prstGeom prst="roundRect">
          <a:avLst/>
        </a:prstGeom>
        <a:solidFill>
          <a:schemeClr val="accent2">
            <a:hueOff val="2797411"/>
            <a:satOff val="2984"/>
            <a:lumOff val="9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sunrise" dir="t"/>
        </a:scene3d>
        <a:sp3d>
          <a:bevelT/>
          <a:bevelB w="165100" prst="coolSlant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b="1" i="1" kern="1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rPr>
            <a:t>Fake Marketing</a:t>
          </a:r>
        </a:p>
      </dsp:txBody>
      <dsp:txXfrm>
        <a:off x="20454" y="1741095"/>
        <a:ext cx="8031791" cy="378098"/>
      </dsp:txXfrm>
    </dsp:sp>
    <dsp:sp modelId="{8DAE7B55-634C-4234-AF96-53E5C66AEFB4}">
      <dsp:nvSpPr>
        <dsp:cNvPr id="0" name=""/>
        <dsp:cNvSpPr/>
      </dsp:nvSpPr>
      <dsp:spPr>
        <a:xfrm>
          <a:off x="0" y="2150391"/>
          <a:ext cx="8072699" cy="419006"/>
        </a:xfrm>
        <a:prstGeom prst="roundRect">
          <a:avLst/>
        </a:prstGeom>
        <a:solidFill>
          <a:schemeClr val="accent2">
            <a:hueOff val="3496764"/>
            <a:satOff val="3730"/>
            <a:lumOff val="116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sunrise" dir="t"/>
        </a:scene3d>
        <a:sp3d>
          <a:bevelT/>
          <a:bevelB w="165100" prst="coolSlant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b="1" i="1" kern="1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rPr>
            <a:t>Exam scams</a:t>
          </a:r>
          <a:endParaRPr lang="en-IN" sz="2400" b="1" i="1" kern="1200" dirty="0"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 Rounded MT Bold" panose="020F0704030504030204" pitchFamily="34" charset="0"/>
          </a:endParaRPr>
        </a:p>
      </dsp:txBody>
      <dsp:txXfrm>
        <a:off x="20454" y="2170845"/>
        <a:ext cx="8031791" cy="378098"/>
      </dsp:txXfrm>
    </dsp:sp>
    <dsp:sp modelId="{C6E7CDC5-1B46-43A7-93B9-C2DB7D21FF91}">
      <dsp:nvSpPr>
        <dsp:cNvPr id="0" name=""/>
        <dsp:cNvSpPr/>
      </dsp:nvSpPr>
      <dsp:spPr>
        <a:xfrm>
          <a:off x="0" y="2580141"/>
          <a:ext cx="8072699" cy="419006"/>
        </a:xfrm>
        <a:prstGeom prst="roundRect">
          <a:avLst/>
        </a:prstGeom>
        <a:solidFill>
          <a:schemeClr val="accent2">
            <a:hueOff val="4196116"/>
            <a:satOff val="4475"/>
            <a:lumOff val="139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sunrise" dir="t"/>
        </a:scene3d>
        <a:sp3d>
          <a:bevelT/>
          <a:bevelB w="165100" prst="coolSlant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b="1" i="1" kern="1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rPr>
            <a:t>Data lost</a:t>
          </a:r>
          <a:endParaRPr lang="en-IN" sz="2400" b="1" i="1" kern="1200" dirty="0"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 Rounded MT Bold" panose="020F0704030504030204" pitchFamily="34" charset="0"/>
          </a:endParaRPr>
        </a:p>
      </dsp:txBody>
      <dsp:txXfrm>
        <a:off x="20454" y="2600595"/>
        <a:ext cx="8031791" cy="378098"/>
      </dsp:txXfrm>
    </dsp:sp>
    <dsp:sp modelId="{A406A988-27EA-46B7-93F4-96474882ADB0}">
      <dsp:nvSpPr>
        <dsp:cNvPr id="0" name=""/>
        <dsp:cNvSpPr/>
      </dsp:nvSpPr>
      <dsp:spPr>
        <a:xfrm>
          <a:off x="0" y="3009891"/>
          <a:ext cx="8072699" cy="419006"/>
        </a:xfrm>
        <a:prstGeom prst="roundRect">
          <a:avLst/>
        </a:prstGeom>
        <a:solidFill>
          <a:schemeClr val="accent2">
            <a:hueOff val="4895469"/>
            <a:satOff val="5221"/>
            <a:lumOff val="162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sunrise" dir="t"/>
        </a:scene3d>
        <a:sp3d>
          <a:bevelT/>
          <a:bevelB w="165100" prst="coolSlant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b="1" i="1" kern="1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rPr>
            <a:t>Gaming Cheating</a:t>
          </a:r>
        </a:p>
      </dsp:txBody>
      <dsp:txXfrm>
        <a:off x="20454" y="3030345"/>
        <a:ext cx="8031791" cy="378098"/>
      </dsp:txXfrm>
    </dsp:sp>
    <dsp:sp modelId="{2D4F5904-0A6D-4ECE-8FAE-C82A4D591148}">
      <dsp:nvSpPr>
        <dsp:cNvPr id="0" name=""/>
        <dsp:cNvSpPr/>
      </dsp:nvSpPr>
      <dsp:spPr>
        <a:xfrm>
          <a:off x="0" y="3439641"/>
          <a:ext cx="8072699" cy="419006"/>
        </a:xfrm>
        <a:prstGeom prst="roundRect">
          <a:avLst/>
        </a:prstGeom>
        <a:solidFill>
          <a:schemeClr val="accent2">
            <a:hueOff val="5594822"/>
            <a:satOff val="5967"/>
            <a:lumOff val="185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sunrise" dir="t"/>
        </a:scene3d>
        <a:sp3d>
          <a:bevelT/>
          <a:bevelB w="165100" prst="coolSlant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b="1" i="1" kern="1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rPr>
            <a:t>Social Engineering</a:t>
          </a:r>
        </a:p>
      </dsp:txBody>
      <dsp:txXfrm>
        <a:off x="20454" y="3460095"/>
        <a:ext cx="8031791" cy="378098"/>
      </dsp:txXfrm>
    </dsp:sp>
    <dsp:sp modelId="{2E5413EB-0E92-4982-AFEC-0538AE787B0D}">
      <dsp:nvSpPr>
        <dsp:cNvPr id="0" name=""/>
        <dsp:cNvSpPr/>
      </dsp:nvSpPr>
      <dsp:spPr>
        <a:xfrm>
          <a:off x="0" y="3869391"/>
          <a:ext cx="8072699" cy="419006"/>
        </a:xfrm>
        <a:prstGeom prst="roundRect">
          <a:avLst/>
        </a:prstGeom>
        <a:solidFill>
          <a:schemeClr val="accent2">
            <a:hueOff val="6294174"/>
            <a:satOff val="6713"/>
            <a:lumOff val="208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sunrise" dir="t"/>
        </a:scene3d>
        <a:sp3d>
          <a:bevelT/>
          <a:bevelB w="165100" prst="coolSlant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b="1" i="1" kern="1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rPr>
            <a:t>Fake Emergency Calls</a:t>
          </a:r>
          <a:endParaRPr lang="en-GB" sz="2400" b="1" i="1" kern="1200" dirty="0"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 Rounded MT Bold" panose="020F0704030504030204" pitchFamily="34" charset="0"/>
          </a:endParaRPr>
        </a:p>
      </dsp:txBody>
      <dsp:txXfrm>
        <a:off x="20454" y="3889845"/>
        <a:ext cx="8031791" cy="378098"/>
      </dsp:txXfrm>
    </dsp:sp>
    <dsp:sp modelId="{E05B5C7D-DB08-4826-97EE-B22DE6BA94E2}">
      <dsp:nvSpPr>
        <dsp:cNvPr id="0" name=""/>
        <dsp:cNvSpPr/>
      </dsp:nvSpPr>
      <dsp:spPr>
        <a:xfrm>
          <a:off x="0" y="4299141"/>
          <a:ext cx="8072699" cy="419006"/>
        </a:xfrm>
        <a:prstGeom prst="roundRect">
          <a:avLst/>
        </a:prstGeom>
        <a:solidFill>
          <a:schemeClr val="accent2">
            <a:hueOff val="6993527"/>
            <a:satOff val="7459"/>
            <a:lumOff val="231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sunrise" dir="t"/>
        </a:scene3d>
        <a:sp3d>
          <a:bevelT/>
          <a:bevelB w="165100" prst="coolSlant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b="1" i="1" kern="1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rPr>
            <a:t>Fake Text Messages</a:t>
          </a:r>
        </a:p>
      </dsp:txBody>
      <dsp:txXfrm>
        <a:off x="20454" y="4319595"/>
        <a:ext cx="8031791" cy="378098"/>
      </dsp:txXfrm>
    </dsp:sp>
    <dsp:sp modelId="{C0C029EF-E230-4DEE-A8A7-2AB054E147AE}">
      <dsp:nvSpPr>
        <dsp:cNvPr id="0" name=""/>
        <dsp:cNvSpPr/>
      </dsp:nvSpPr>
      <dsp:spPr>
        <a:xfrm>
          <a:off x="0" y="4728891"/>
          <a:ext cx="8072699" cy="419006"/>
        </a:xfrm>
        <a:prstGeom prst="roundRect">
          <a:avLst/>
        </a:prstGeom>
        <a:solidFill>
          <a:schemeClr val="accent2">
            <a:hueOff val="7692880"/>
            <a:satOff val="8205"/>
            <a:lumOff val="255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sunrise" dir="t"/>
        </a:scene3d>
        <a:sp3d>
          <a:bevelT/>
          <a:bevelB w="165100" prst="coolSlant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b="1" i="1" kern="1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rPr>
            <a:t>Political Manipulation</a:t>
          </a:r>
          <a:endParaRPr lang="en-GB" sz="2400" b="1" i="1" kern="1200" dirty="0"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 Rounded MT Bold" panose="020F0704030504030204" pitchFamily="34" charset="0"/>
          </a:endParaRPr>
        </a:p>
      </dsp:txBody>
      <dsp:txXfrm>
        <a:off x="20454" y="4749345"/>
        <a:ext cx="8031791" cy="37809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diagrams.loki3.com/BracketList">
  <dgm:title val="Vertical Bracket List"/>
  <dgm:desc val="Use to show grouped blocks of information.  Works well with large amounts of Level 2 text."/>
  <dgm:catLst>
    <dgm:cat type="list" pri="4110"/>
    <dgm:cat type="officeonline" pri="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3" srcId="0" destId="1" srcOrd="0" destOrd="0"/>
        <dgm:cxn modelId="4" srcId="1" destId="11" srcOrd="0" destOrd="0"/>
        <dgm:cxn modelId="5" srcId="0" destId="2" srcOrd="0" destOrd="0"/>
        <dgm:cxn modelId="6" srcId="2" destId="21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V" refType="primFontSz" refFor="des" refForName="parTx" fact="0.1"/>
      <dgm:constr type="primFontSz" for="des" forName="parTx" val="65"/>
      <dgm:constr type="primFontSz" for="des" forName="desTx" refType="primFontSz" refFor="des" refForName="parTx"/>
      <dgm:constr type="h" for="des" forName="parTx" refType="primFontSz" refFor="des" refForName="parTx" fact="0.55"/>
      <dgm:constr type="h" for="des" forName="bracket" refType="primFontSz" refFor="des" refForName="parTx" fact="0.55"/>
      <dgm:constr type="h" for="des" forName="desTx" refType="primFontSz" refFor="des" refForName="parTx" fact="0.55"/>
    </dgm:constrLst>
    <dgm:ruleLst>
      <dgm:rule type="primFontSz" for="des" forName="parTx" val="5" fact="NaN" max="NaN"/>
    </dgm:ruleLst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Tx" refType="w" fact="0.25"/>
          <dgm:constr type="w" for="ch" forName="bracket" refType="w" fact="0.05"/>
          <dgm:constr type="w" for="ch" forName="spH" refType="w" fact="0.02"/>
          <dgm:constr type="w" for="ch" forName="desTx" refType="w" fact="0.68"/>
          <dgm:constr type="h" for="ch" forName="bracket" refType="h" refFor="ch" refForName="desTx" op="gte"/>
          <dgm:constr type="h" for="ch" forName="bracket" refType="h" refFor="ch" refForName="parTx" op="gte"/>
          <dgm:constr type="h" for="ch" forName="desTx" refType="h" refFor="ch" refForName="parTx" op="gte"/>
        </dgm:constrLst>
        <dgm:ruleLst/>
        <dgm:layoutNode name="parTx" styleLbl="revTx">
          <dgm:varLst>
            <dgm:chMax val="1"/>
            <dgm:bulletEnabled val="1"/>
          </dgm:varLst>
          <dgm:choose name="Name8">
            <dgm:if name="Name9" func="var" arg="dir" op="equ" val="norm">
              <dgm:alg type="tx">
                <dgm:param type="parTxLTRAlign" val="r"/>
              </dgm:alg>
            </dgm:if>
            <dgm:else name="Name10">
              <dgm:alg type="tx">
                <dgm:param type="parTxLTRAlign" val="l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tMarg" refType="primFontSz" fact="0.2"/>
            <dgm:constr type="bMarg" refType="primFontSz" fact="0.2"/>
          </dgm:constrLst>
          <dgm:ruleLst>
            <dgm:rule type="h" val="INF" fact="NaN" max="NaN"/>
          </dgm:ruleLst>
        </dgm:layoutNode>
        <dgm:layoutNode name="bracket" styleLbl="parChTrans1D1">
          <dgm:alg type="sp"/>
          <dgm:choose name="Name11">
            <dgm:if name="Name12" func="var" arg="dir" op="equ" val="norm">
              <dgm:shape xmlns:r="http://schemas.openxmlformats.org/officeDocument/2006/relationships" type="leftBrace" r:blip="">
                <dgm:adjLst>
                  <dgm:adj idx="1" val="0.35"/>
                </dgm:adjLst>
              </dgm:shape>
            </dgm:if>
            <dgm:else name="Name13">
              <dgm:shape xmlns:r="http://schemas.openxmlformats.org/officeDocument/2006/relationships" rot="180" type="leftBrace" r:blip="">
                <dgm:adjLst>
                  <dgm:adj idx="1" val="0.35"/>
                </dgm:adjLst>
              </dgm:shape>
            </dgm:else>
          </dgm:choose>
          <dgm:presOf/>
        </dgm:layoutNode>
        <dgm:layoutNode name="spH">
          <dgm:alg type="sp"/>
        </dgm:layoutNode>
        <dgm:choose name="Name14">
          <dgm:if name="Name15" axis="ch" ptType="node" func="cnt" op="gte" val="1">
            <dgm:layoutNode name="desTx" styleLbl="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secFontSz" refType="primFontSz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h" val="INF" fact="NaN" max="NaN"/>
              </dgm:ruleLst>
            </dgm:layoutNode>
          </dgm:if>
          <dgm:else name="Name16"/>
        </dgm:choose>
      </dgm:layoutNode>
      <dgm:forEach name="Name17" axis="followSib" ptType="sibTrans" cnt="1">
        <dgm:layoutNode name="spV">
          <dgm:alg type="sp"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matrix1">
  <dgm:title val=""/>
  <dgm:desc val=""/>
  <dgm:catLst>
    <dgm:cat type="matrix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clrData>
  <dgm:layoutNode name="diagram">
    <dgm:varLst>
      <dgm:chMax val="1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ctrX" for="ch" forName="matrix" refType="w" fact="0.5"/>
      <dgm:constr type="ctrY" for="ch" forName="matrix" refType="h" fact="0.5"/>
      <dgm:constr type="w" for="ch" forName="matrix" refType="w"/>
      <dgm:constr type="h" for="ch" forName="matrix" refType="h"/>
      <dgm:constr type="ctrX" for="ch" forName="centerTile" refType="w" fact="0.5"/>
      <dgm:constr type="ctrY" for="ch" forName="centerTile" refType="h" fact="0.5"/>
      <dgm:constr type="w" for="ch" forName="centerTile" refType="w" fact="0.3"/>
      <dgm:constr type="h" for="ch" forName="centerTile" refType="h" fact="0.25"/>
      <dgm:constr type="primFontSz" for="des" ptType="node" op="equ" val="65"/>
    </dgm:constrLst>
    <dgm:ruleLst/>
    <dgm:choose name="Name0">
      <dgm:if name="Name1" axis="ch" ptType="node" func="cnt" op="gte" val="1">
        <dgm:layoutNode name="matrix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tile1"/>
            <dgm:constr type="t" for="ch" forName="tile1"/>
            <dgm:constr type="r" for="ch" forName="tile1" refType="w" fact="0.5"/>
            <dgm:constr type="b" for="ch" forName="tile1" refType="h" fact="0.5"/>
            <dgm:constr type="l" for="ch" forName="tile1text" refType="l" refFor="ch" refForName="tile1"/>
            <dgm:constr type="t" for="ch" forName="tile1text" refType="t" refFor="ch" refForName="tile1"/>
            <dgm:constr type="w" for="ch" forName="tile1text" refType="w" refFor="ch" refForName="tile1"/>
            <dgm:constr type="h" for="ch" forName="tile1text" refType="h" refFor="ch" refForName="tile1" fact="0.75"/>
            <dgm:constr type="r" for="ch" forName="tile2" refType="w"/>
            <dgm:constr type="t" for="ch" forName="tile2"/>
            <dgm:constr type="l" for="ch" forName="tile2" refType="w" fact="0.5"/>
            <dgm:constr type="b" for="ch" forName="tile2" refType="h" fact="0.5"/>
            <dgm:constr type="r" for="ch" forName="tile2text" refType="r" refFor="ch" refForName="tile2"/>
            <dgm:constr type="t" for="ch" forName="tile2text" refType="t" refFor="ch" refForName="tile2"/>
            <dgm:constr type="w" for="ch" forName="tile2text" refType="w" refFor="ch" refForName="tile2"/>
            <dgm:constr type="h" for="ch" forName="tile2text" refType="h" refFor="ch" refForName="tile2" fact="0.75"/>
            <dgm:constr type="l" for="ch" forName="tile3"/>
            <dgm:constr type="b" for="ch" forName="tile3" refType="h"/>
            <dgm:constr type="r" for="ch" forName="tile3" refType="w" fact="0.5"/>
            <dgm:constr type="t" for="ch" forName="tile3" refType="h" fact="0.5"/>
            <dgm:constr type="l" for="ch" forName="tile3text" refType="l" refFor="ch" refForName="tile3"/>
            <dgm:constr type="b" for="ch" forName="tile3text" refType="b" refFor="ch" refForName="tile3"/>
            <dgm:constr type="w" for="ch" forName="tile3text" refType="w" refFor="ch" refForName="tile3"/>
            <dgm:constr type="h" for="ch" forName="tile3text" refType="h" refFor="ch" refForName="tile3" fact="0.75"/>
            <dgm:constr type="r" for="ch" forName="tile4" refType="w"/>
            <dgm:constr type="b" for="ch" forName="tile4" refType="h"/>
            <dgm:constr type="l" for="ch" forName="tile4" refType="w" fact="0.5"/>
            <dgm:constr type="t" for="ch" forName="tile4" refType="h" fact="0.5"/>
            <dgm:constr type="r" for="ch" forName="tile4text" refType="r" refFor="ch" refForName="tile4"/>
            <dgm:constr type="b" for="ch" forName="tile4text" refType="b" refFor="ch" refForName="tile4"/>
            <dgm:constr type="w" for="ch" forName="tile4text" refType="w" refFor="ch" refForName="tile4"/>
            <dgm:constr type="h" for="ch" forName="tile4text" refType="h" refFor="ch" refForName="tile4" fact="0.75"/>
          </dgm:constrLst>
          <dgm:ruleLst/>
          <dgm:layoutNode name="tile1" styleLbl="node1">
            <dgm:alg type="sp"/>
            <dgm:shape xmlns:r="http://schemas.openxmlformats.org/officeDocument/2006/relationships" rot="270" type="round1Rect" r:blip="">
              <dgm:adjLst/>
            </dgm:shape>
            <dgm:choose name="Name2">
              <dgm:if name="Name3" func="var" arg="dir" op="equ" val="norm">
                <dgm:presOf axis="ch ch desOrSelf" ptType="node node node" st="1 1 1" cnt="1 1 0"/>
              </dgm:if>
              <dgm:else name="Name4">
                <dgm:presOf axis="ch ch desOrSelf" ptType="node node node" st="1 2 1" cnt="1 1 0"/>
              </dgm:else>
            </dgm:choose>
            <dgm:constrLst/>
            <dgm:ruleLst/>
          </dgm:layoutNode>
          <dgm:layoutNode name="tile1text" styleLbl="node1">
            <dgm:varLst>
              <dgm:chMax val="0"/>
              <dgm:chPref val="0"/>
              <dgm:bulletEnabled val="1"/>
            </dgm:varLst>
            <dgm:choose name="Name5">
              <dgm:if name="Name6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7">
                <dgm:alg type="tx"/>
              </dgm:else>
            </dgm:choose>
            <dgm:shape xmlns:r="http://schemas.openxmlformats.org/officeDocument/2006/relationships" rot="270" type="rect" r:blip="" hideGeom="1">
              <dgm:adjLst>
                <dgm:adj idx="1" val="0.2"/>
              </dgm:adjLst>
            </dgm:shape>
            <dgm:choose name="Name8">
              <dgm:if name="Name9" func="var" arg="dir" op="equ" val="norm">
                <dgm:presOf axis="ch ch desOrSelf" ptType="node node node" st="1 1 1" cnt="1 1 0"/>
              </dgm:if>
              <dgm:else name="Name10">
                <dgm:presOf axis="ch ch desOrSelf" ptType="node node node" st="1 2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2" styleLbl="node1">
            <dgm:alg type="sp"/>
            <dgm:shape xmlns:r="http://schemas.openxmlformats.org/officeDocument/2006/relationships" type="round1Rect" r:blip="">
              <dgm:adjLst/>
            </dgm:shape>
            <dgm:choose name="Name11">
              <dgm:if name="Name12" func="var" arg="dir" op="equ" val="norm">
                <dgm:presOf axis="ch ch desOrSelf" ptType="node node node" st="1 2 1" cnt="1 1 0"/>
              </dgm:if>
              <dgm:else name="Name13">
                <dgm:presOf axis="ch ch desOrSelf" ptType="node node node" st="1 1 1" cnt="1 1 0"/>
              </dgm:else>
            </dgm:choose>
            <dgm:constrLst/>
            <dgm:ruleLst/>
          </dgm:layoutNode>
          <dgm:layoutNode name="tile2text" styleLbl="node1">
            <dgm:varLst>
              <dgm:chMax val="0"/>
              <dgm:chPref val="0"/>
              <dgm:bulletEnabled val="1"/>
            </dgm:varLst>
            <dgm:choose name="Name14">
              <dgm:if name="Name15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16">
                <dgm:alg type="tx"/>
              </dgm:else>
            </dgm:choose>
            <dgm:shape xmlns:r="http://schemas.openxmlformats.org/officeDocument/2006/relationships" type="rect" r:blip="" hideGeom="1">
              <dgm:adjLst/>
            </dgm:shape>
            <dgm:choose name="Name17">
              <dgm:if name="Name18" func="var" arg="dir" op="equ" val="norm">
                <dgm:presOf axis="ch ch desOrSelf" ptType="node node node" st="1 2 1" cnt="1 1 0"/>
              </dgm:if>
              <dgm:else name="Name19">
                <dgm:presOf axis="ch ch desOrSelf" ptType="node node node" st="1 1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3" styleLbl="node1">
            <dgm:alg type="sp"/>
            <dgm:shape xmlns:r="http://schemas.openxmlformats.org/officeDocument/2006/relationships" rot="180" type="round1Rect" r:blip="">
              <dgm:adjLst/>
            </dgm:shape>
            <dgm:choose name="Name20">
              <dgm:if name="Name21" func="var" arg="dir" op="equ" val="norm">
                <dgm:presOf axis="ch ch desOrSelf" ptType="node node node" st="1 3 1" cnt="1 1 0"/>
              </dgm:if>
              <dgm:else name="Name22">
                <dgm:presOf axis="ch ch desOrSelf" ptType="node node node" st="1 4 1" cnt="1 1 0"/>
              </dgm:else>
            </dgm:choose>
            <dgm:constrLst/>
            <dgm:ruleLst/>
          </dgm:layoutNode>
          <dgm:layoutNode name="tile3text" styleLbl="node1">
            <dgm:varLst>
              <dgm:chMax val="0"/>
              <dgm:chPref val="0"/>
              <dgm:bulletEnabled val="1"/>
            </dgm:varLst>
            <dgm:choose name="Name23">
              <dgm:if name="Name24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25">
                <dgm:alg type="tx"/>
              </dgm:else>
            </dgm:choose>
            <dgm:shape xmlns:r="http://schemas.openxmlformats.org/officeDocument/2006/relationships" rot="180" type="rect" r:blip="" hideGeom="1">
              <dgm:adjLst/>
            </dgm:shape>
            <dgm:choose name="Name26">
              <dgm:if name="Name27" func="var" arg="dir" op="equ" val="norm">
                <dgm:presOf axis="ch ch desOrSelf" ptType="node node node" st="1 3 1" cnt="1 1 0"/>
              </dgm:if>
              <dgm:else name="Name28">
                <dgm:presOf axis="ch ch desOrSelf" ptType="node node node" st="1 4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4" styleLbl="node1">
            <dgm:alg type="sp"/>
            <dgm:shape xmlns:r="http://schemas.openxmlformats.org/officeDocument/2006/relationships" rot="90" type="round1Rect" r:blip="">
              <dgm:adjLst/>
            </dgm:shape>
            <dgm:choose name="Name29">
              <dgm:if name="Name30" func="var" arg="dir" op="equ" val="norm">
                <dgm:presOf axis="ch ch desOrSelf" ptType="node node node" st="1 4 1" cnt="1 1 0"/>
              </dgm:if>
              <dgm:else name="Name31">
                <dgm:presOf axis="ch ch desOrSelf" ptType="node node node" st="1 3 1" cnt="1 1 0"/>
              </dgm:else>
            </dgm:choose>
            <dgm:constrLst/>
            <dgm:ruleLst/>
          </dgm:layoutNode>
          <dgm:layoutNode name="tile4text" styleLbl="node1">
            <dgm:varLst>
              <dgm:chMax val="0"/>
              <dgm:chPref val="0"/>
              <dgm:bulletEnabled val="1"/>
            </dgm:varLst>
            <dgm:choose name="Name32">
              <dgm:if name="Name33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34">
                <dgm:alg type="tx"/>
              </dgm:else>
            </dgm:choose>
            <dgm:shape xmlns:r="http://schemas.openxmlformats.org/officeDocument/2006/relationships" rot="90" type="rect" r:blip="" hideGeom="1">
              <dgm:adjLst/>
            </dgm:shape>
            <dgm:choose name="Name35">
              <dgm:if name="Name36" func="var" arg="dir" op="equ" val="norm">
                <dgm:presOf axis="ch ch desOrSelf" ptType="node node node" st="1 4 1" cnt="1 1 0"/>
              </dgm:if>
              <dgm:else name="Name37">
                <dgm:presOf axis="ch ch desOrSelf" ptType="node node node" st="1 3 1" cnt="1 1 0"/>
              </dgm:else>
            </dgm:choose>
            <dgm:constrLst/>
            <dgm:ruleLst>
              <dgm:rule type="primFontSz" val="5" fact="NaN" max="NaN"/>
            </dgm:ruleLst>
          </dgm:layoutNode>
        </dgm:layoutNode>
        <dgm:layoutNode name="centerTile" styleLbl="fgShp">
          <dgm:varLst>
            <dgm:chMax val="0"/>
            <dgm:chPref val="0"/>
          </dgm:varLst>
          <dgm:alg type="tx"/>
          <dgm:shape xmlns:r="http://schemas.openxmlformats.org/officeDocument/2006/relationships" type="roundRect" r:blip="">
            <dgm:adjLst/>
          </dgm:shape>
          <dgm:presOf axis="ch" ptType="node" cnt="1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8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1471C2C-1567-47F4-803E-468024209D9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8F5B09-2954-46C6-97BB-9E10649FE2C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7908399C-103A-4A01-AC2B-61D145789795}" type="datetime1">
              <a:rPr lang="en-GB" smtClean="0"/>
              <a:t>04/07/2024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9A204B-EBA9-4C6D-BFB2-A104F00C8E2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5F72FC-4D2D-4E5B-A4DD-62E2C822FB1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23CDBB5-5B4A-4483-935D-A73935186B4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9237790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A936651F-D00A-4346-923B-FFF329EACD84}" type="datetime1">
              <a:rPr lang="en-GB" smtClean="0"/>
              <a:t>04/07/2024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3" rtl="0"/>
            <a:r>
              <a:rPr lang="en-GB"/>
              <a:t>Fourth level</a:t>
            </a:r>
          </a:p>
          <a:p>
            <a:pPr lvl="4" rtl="0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7CCE34D-CFF1-4FFE-815B-D050E7ED2DF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9362889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en-GB" smtClean="0"/>
              <a:t>1</a:t>
            </a:fld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638BEA-13B4-4493-97CD-5DE130591975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086A23D0-A364-477F-9D0F-6F605ABB6DB1}" type="datetime1">
              <a:rPr lang="en-GB" smtClean="0"/>
              <a:t>04/07/2024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08359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en-GB" smtClean="0"/>
              <a:t>10</a:t>
            </a:fld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305651-8D30-45CE-BFC9-45372C897153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40B9100E-0CC6-4420-AE86-1DB753ADE88A}" type="datetime1">
              <a:rPr lang="en-GB" smtClean="0"/>
              <a:t>04/07/2024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49161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en-GB" smtClean="0"/>
              <a:t>11</a:t>
            </a:fld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305651-8D30-45CE-BFC9-45372C897153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40B9100E-0CC6-4420-AE86-1DB753ADE88A}" type="datetime1">
              <a:rPr lang="en-GB" smtClean="0"/>
              <a:t>04/07/2024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16130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en-GB" smtClean="0"/>
              <a:t>12</a:t>
            </a:fld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305651-8D30-45CE-BFC9-45372C897153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40B9100E-0CC6-4420-AE86-1DB753ADE88A}" type="datetime1">
              <a:rPr lang="en-GB" smtClean="0"/>
              <a:t>04/07/2024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9140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en-GB" smtClean="0"/>
              <a:t>13</a:t>
            </a:fld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305651-8D30-45CE-BFC9-45372C897153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40B9100E-0CC6-4420-AE86-1DB753ADE88A}" type="datetime1">
              <a:rPr lang="en-GB" smtClean="0"/>
              <a:t>04/07/2024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48209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en-GB" smtClean="0"/>
              <a:t>14</a:t>
            </a:fld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305651-8D30-45CE-BFC9-45372C897153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40B9100E-0CC6-4420-AE86-1DB753ADE88A}" type="datetime1">
              <a:rPr lang="en-GB" smtClean="0"/>
              <a:t>04/07/2024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14803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en-GB" smtClean="0"/>
              <a:t>15</a:t>
            </a:fld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305651-8D30-45CE-BFC9-45372C897153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40B9100E-0CC6-4420-AE86-1DB753ADE88A}" type="datetime1">
              <a:rPr lang="en-GB" smtClean="0"/>
              <a:t>04/07/2024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00964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en-GB" smtClean="0"/>
              <a:t>17</a:t>
            </a:fld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305651-8D30-45CE-BFC9-45372C897153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40B9100E-0CC6-4420-AE86-1DB753ADE88A}" type="datetime1">
              <a:rPr lang="en-GB" smtClean="0"/>
              <a:t>04/07/2024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27083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en-GB" smtClean="0"/>
              <a:t>18</a:t>
            </a:fld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305651-8D30-45CE-BFC9-45372C897153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40B9100E-0CC6-4420-AE86-1DB753ADE88A}" type="datetime1">
              <a:rPr lang="en-GB" smtClean="0"/>
              <a:t>04/07/2024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12552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en-GB" smtClean="0"/>
              <a:t>19</a:t>
            </a:fld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305651-8D30-45CE-BFC9-45372C897153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40B9100E-0CC6-4420-AE86-1DB753ADE88A}" type="datetime1">
              <a:rPr lang="en-GB" smtClean="0"/>
              <a:t>04/07/2024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12172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A936651F-D00A-4346-923B-FFF329EACD84}" type="datetime1">
              <a:rPr lang="en-GB" smtClean="0"/>
              <a:t>04/07/2024</a:t>
            </a:fld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7CCE34D-CFF1-4FFE-815B-D050E7ED2DFD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45975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en-GB" smtClean="0"/>
              <a:t>3</a:t>
            </a:fld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636479-B33C-4E9E-958F-BBF3C03504C3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911D1581-3DC9-4228-ABEB-0A4082701538}" type="datetime1">
              <a:rPr lang="en-GB" smtClean="0"/>
              <a:t>04/07/2024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03312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en-GB" smtClean="0"/>
              <a:t>4</a:t>
            </a:fld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305651-8D30-45CE-BFC9-45372C897153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40B9100E-0CC6-4420-AE86-1DB753ADE88A}" type="datetime1">
              <a:rPr lang="en-GB" smtClean="0"/>
              <a:t>04/07/2024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42770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en-GB" smtClean="0"/>
              <a:t>5</a:t>
            </a:fld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636479-B33C-4E9E-958F-BBF3C03504C3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911D1581-3DC9-4228-ABEB-0A4082701538}" type="datetime1">
              <a:rPr lang="en-GB" smtClean="0"/>
              <a:t>04/07/2024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16751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en-GB" smtClean="0"/>
              <a:t>6</a:t>
            </a:fld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305651-8D30-45CE-BFC9-45372C897153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40B9100E-0CC6-4420-AE86-1DB753ADE88A}" type="datetime1">
              <a:rPr lang="en-GB" smtClean="0"/>
              <a:t>04/07/2024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33850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en-GB" smtClean="0"/>
              <a:t>7</a:t>
            </a:fld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305651-8D30-45CE-BFC9-45372C897153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40B9100E-0CC6-4420-AE86-1DB753ADE88A}" type="datetime1">
              <a:rPr lang="en-GB" smtClean="0"/>
              <a:t>04/07/2024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11050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en-GB" smtClean="0"/>
              <a:t>8</a:t>
            </a:fld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305651-8D30-45CE-BFC9-45372C897153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40B9100E-0CC6-4420-AE86-1DB753ADE88A}" type="datetime1">
              <a:rPr lang="en-GB" smtClean="0"/>
              <a:t>04/07/2024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41335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en-GB" smtClean="0"/>
              <a:t>9</a:t>
            </a:fld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305651-8D30-45CE-BFC9-45372C897153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40B9100E-0CC6-4420-AE86-1DB753ADE88A}" type="datetime1">
              <a:rPr lang="en-GB" smtClean="0"/>
              <a:t>04/07/2024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40302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E68F591-F3C7-4872-BBA0-0693794F4F1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999415" y="1051551"/>
            <a:ext cx="3565524" cy="2384898"/>
          </a:xfrm>
        </p:spPr>
        <p:txBody>
          <a:bodyPr rtlCol="0" anchor="b" anchorCtr="0">
            <a:noAutofit/>
          </a:bodyPr>
          <a:lstStyle/>
          <a:p>
            <a:pPr rtl="0"/>
            <a:r>
              <a:rPr lang="en-GB" sz="4800"/>
              <a:t>3DFloat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967766A8-18D5-4391-8DB7-7BFF6427636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452360" cy="6858000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en-US"/>
              <a:t>Click icon to add picture</a:t>
            </a:r>
            <a:endParaRPr lang="en-GB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38AD48E-7D67-4BE9-97B6-DB64DE5253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7999413" y="445272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GB" sz="180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6FF8E2-165B-49EB-8120-14190F9491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5400000">
            <a:off x="10915300" y="5534727"/>
            <a:ext cx="667802" cy="631475"/>
            <a:chOff x="10478914" y="1506691"/>
            <a:chExt cx="667802" cy="631474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9B763A7-EE7D-4306-8306-01E8C86E6350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n-GB" sz="180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B3A935F-6844-4FCE-B0AE-5492715A58F1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n-GB" sz="1800"/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16EB97-6E8A-4B50-8701-7CB158044D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999414" y="3568702"/>
            <a:ext cx="3565524" cy="1731963"/>
          </a:xfrm>
        </p:spPr>
        <p:txBody>
          <a:bodyPr rtlCol="0">
            <a:noAutofit/>
          </a:bodyPr>
          <a:lstStyle>
            <a:lvl1pPr>
              <a:buNone/>
              <a:defRPr sz="2000"/>
            </a:lvl1pPr>
            <a:lvl2pPr>
              <a:buNone/>
              <a:defRPr sz="2000"/>
            </a:lvl2pPr>
            <a:lvl3pPr>
              <a:buNone/>
              <a:defRPr sz="2000"/>
            </a:lvl3pPr>
            <a:lvl4pPr>
              <a:buNone/>
              <a:defRPr sz="2000"/>
            </a:lvl4pPr>
            <a:lvl5pPr>
              <a:buNone/>
              <a:defRPr sz="2000"/>
            </a:lvl5pPr>
          </a:lstStyle>
          <a:p>
            <a:pPr lvl="0" rt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009488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37933" y="5260967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en-GB" sz="1800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en-GB" sz="1800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n-GB" sz="1800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n-GB" sz="1800"/>
            </a:p>
          </p:txBody>
        </p:sp>
      </p:grp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 rot="2700000">
            <a:off x="10834944" y="171269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GB" sz="180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8100000">
            <a:off x="10849344" y="51834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GB" sz="180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1800803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GB" sz="180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EBCCE83C-72C8-4181-8D03-7CFB23A6F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7551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GB" sz="4800" dirty="0"/>
            </a:lvl1pPr>
          </a:lstStyle>
          <a:p>
            <a:pPr lvl="0" rt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C6FCDFCC-38D1-43A4-918F-491DBA6B2C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3563936" cy="535354"/>
          </a:xfrm>
        </p:spPr>
        <p:txBody>
          <a:bodyPr rtlCol="0" anchor="b">
            <a:noAutofit/>
          </a:bodyPr>
          <a:lstStyle>
            <a:lvl1pPr marL="0" indent="0">
              <a:buNone/>
              <a:defRPr sz="20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8A9CB740-8581-4D62-8481-7ECBBEDA72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9476" y="2432305"/>
            <a:ext cx="3563936" cy="3515555"/>
          </a:xfrm>
        </p:spPr>
        <p:txBody>
          <a:bodyPr rtlCol="0">
            <a:no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en-GB"/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AB16E493-D962-46EC-BBB8-D7E68A6404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41573" y="1731375"/>
            <a:ext cx="3566160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en-GB" sz="20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 rtl="0"/>
            <a:r>
              <a:rPr lang="en-US"/>
              <a:t>Click to edit Master text styles</a:t>
            </a:r>
          </a:p>
        </p:txBody>
      </p: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88CC7C67-1BA6-42A6-B9D3-8EDF70A3DB3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341573" y="2427372"/>
            <a:ext cx="3508755" cy="3515555"/>
          </a:xfrm>
        </p:spPr>
        <p:txBody>
          <a:bodyPr rtlCol="0">
            <a:noAutofit/>
          </a:bodyPr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en-GB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C17092A6-D0E6-4EF2-B3B8-AE35438D4D77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8139659" y="1731375"/>
            <a:ext cx="3566160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en-GB" sz="20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 rtl="0"/>
            <a:r>
              <a:rPr lang="en-GB"/>
              <a:t>Click to EDIT</a:t>
            </a:r>
          </a:p>
        </p:txBody>
      </p:sp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4534254A-2561-400F-87CB-18A8D35381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139660" y="2427372"/>
            <a:ext cx="3508755" cy="3515555"/>
          </a:xfrm>
        </p:spPr>
        <p:txBody>
          <a:bodyPr rtlCol="0">
            <a:noAutofit/>
          </a:bodyPr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520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949202B-67AE-417A-A336-DF5257FFD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8502"/>
            <a:ext cx="4500563" cy="1562959"/>
          </a:xfrm>
        </p:spPr>
        <p:txBody>
          <a:bodyPr wrap="square" rtlCol="0" anchor="t" anchorCtr="0">
            <a:noAutofit/>
          </a:bodyPr>
          <a:lstStyle/>
          <a:p>
            <a:pPr rt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1786D546-2834-435F-950F-DCEFE654B3B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en-US"/>
              <a:t>Click icon to add picture</a:t>
            </a:r>
            <a:endParaRPr lang="en-GB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BD763BD-EAC5-4DB8-81AF-9743BB6A957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 rtlCol="0">
            <a:noAutofit/>
          </a:bodyPr>
          <a:lstStyle>
            <a:lvl1pPr marL="0" indent="0">
              <a:buNone/>
              <a:defRPr sz="2000"/>
            </a:lvl1pPr>
            <a:lvl2pPr>
              <a:buNone/>
              <a:defRPr sz="1900"/>
            </a:lvl2pPr>
            <a:lvl3pPr>
              <a:buNone/>
              <a:defRPr sz="1900"/>
            </a:lvl3pPr>
            <a:lvl4pPr>
              <a:buNone/>
              <a:defRPr sz="1900"/>
            </a:lvl4pPr>
            <a:lvl5pPr>
              <a:buNone/>
              <a:defRPr sz="1900"/>
            </a:lvl5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en-GB" smtClean="0"/>
              <a:t>‹#›</a:t>
            </a:fld>
            <a:endParaRPr lang="en-GB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46AF837-10C6-44A5-B8D6-960A57487B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225773" y="385222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GB" sz="1800"/>
          </a:p>
        </p:txBody>
      </p:sp>
    </p:spTree>
    <p:extLst>
      <p:ext uri="{BB962C8B-B14F-4D97-AF65-F5344CB8AC3E}">
        <p14:creationId xmlns:p14="http://schemas.microsoft.com/office/powerpoint/2010/main" val="14254770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>
            <a:extLst>
              <a:ext uri="{FF2B5EF4-FFF2-40B4-BE49-F238E27FC236}">
                <a16:creationId xmlns:a16="http://schemas.microsoft.com/office/drawing/2014/main" id="{97246E34-E6EE-4BF3-A0D3-A20868B5A5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4" y="549275"/>
            <a:ext cx="5437187" cy="2986234"/>
          </a:xfrm>
        </p:spPr>
        <p:txBody>
          <a:bodyPr rtlCol="0" anchor="b" anchorCtr="0">
            <a:noAutofit/>
          </a:bodyPr>
          <a:lstStyle/>
          <a:p>
            <a:pPr rtl="0"/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1" name="Subtitle 2">
            <a:extLst>
              <a:ext uri="{FF2B5EF4-FFF2-40B4-BE49-F238E27FC236}">
                <a16:creationId xmlns:a16="http://schemas.microsoft.com/office/drawing/2014/main" id="{45BE5FFB-47D1-4474-B6CA-C3C936DF28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4" y="3827610"/>
            <a:ext cx="5437187" cy="2265216"/>
          </a:xfrm>
        </p:spPr>
        <p:txBody>
          <a:bodyPr rtlCol="0">
            <a:noAutofit/>
          </a:bodyPr>
          <a:lstStyle>
            <a:lvl1pPr>
              <a:buNone/>
              <a:defRPr sz="2400"/>
            </a:lvl1pPr>
          </a:lstStyle>
          <a:p>
            <a:pPr rtl="0"/>
            <a:r>
              <a:rPr lang="en-US">
                <a:solidFill>
                  <a:schemeClr val="tx1">
                    <a:alpha val="60000"/>
                  </a:schemeClr>
                </a:solidFill>
              </a:rPr>
              <a:t>Click to edit Master subtitle style</a:t>
            </a:r>
            <a:endParaRPr lang="en-GB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40" name="Picture Placeholder 39">
            <a:extLst>
              <a:ext uri="{FF2B5EF4-FFF2-40B4-BE49-F238E27FC236}">
                <a16:creationId xmlns:a16="http://schemas.microsoft.com/office/drawing/2014/main" id="{008D9209-1A62-4AC3-BF92-94348A9BC06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556248" y="548640"/>
            <a:ext cx="5084064" cy="2880360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FADBFB6B-1787-4549-91B6-D748C66B13C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556248" y="3429000"/>
            <a:ext cx="5084064" cy="2880360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en-US"/>
              <a:t>Click icon to add picture</a:t>
            </a:r>
            <a:endParaRPr lang="en-GB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06966E3E-9B30-4375-AC9A-23256CC87D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61347" y="125401"/>
            <a:ext cx="1404699" cy="1155641"/>
            <a:chOff x="11161347" y="125399"/>
            <a:chExt cx="1404698" cy="1155641"/>
          </a:xfrm>
        </p:grpSpPr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4EBBC5A2-A37E-47DF-9230-9A75067F1883}"/>
                </a:ext>
              </a:extLst>
            </p:cNvPr>
            <p:cNvSpPr>
              <a:spLocks noChangeAspect="1"/>
            </p:cNvSpPr>
            <p:nvPr/>
          </p:nvSpPr>
          <p:spPr>
            <a:xfrm rot="18900000">
              <a:off x="11161347" y="125399"/>
              <a:ext cx="1341675" cy="926985"/>
            </a:xfrm>
            <a:custGeom>
              <a:avLst/>
              <a:gdLst>
                <a:gd name="connsiteX0" fmla="*/ 1049126 w 1341675"/>
                <a:gd name="connsiteY0" fmla="*/ 8962 h 926985"/>
                <a:gd name="connsiteX1" fmla="*/ 1341675 w 1341675"/>
                <a:gd name="connsiteY1" fmla="*/ 301511 h 926985"/>
                <a:gd name="connsiteX2" fmla="*/ 1130649 w 1341675"/>
                <a:gd name="connsiteY2" fmla="*/ 512537 h 926985"/>
                <a:gd name="connsiteX3" fmla="*/ 1107397 w 1341675"/>
                <a:gd name="connsiteY3" fmla="*/ 499917 h 926985"/>
                <a:gd name="connsiteX4" fmla="*/ 926985 w 1341675"/>
                <a:gd name="connsiteY4" fmla="*/ 463493 h 926985"/>
                <a:gd name="connsiteX5" fmla="*/ 463493 w 1341675"/>
                <a:gd name="connsiteY5" fmla="*/ 926985 h 926985"/>
                <a:gd name="connsiteX6" fmla="*/ 0 w 1341675"/>
                <a:gd name="connsiteY6" fmla="*/ 926985 h 926985"/>
                <a:gd name="connsiteX7" fmla="*/ 926985 w 1341675"/>
                <a:gd name="connsiteY7" fmla="*/ 0 h 926985"/>
                <a:gd name="connsiteX8" fmla="*/ 1021763 w 1341675"/>
                <a:gd name="connsiteY8" fmla="*/ 4786 h 926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41675" h="926985">
                  <a:moveTo>
                    <a:pt x="1049126" y="8962"/>
                  </a:moveTo>
                  <a:lnTo>
                    <a:pt x="1341675" y="301511"/>
                  </a:lnTo>
                  <a:lnTo>
                    <a:pt x="1130649" y="512537"/>
                  </a:lnTo>
                  <a:lnTo>
                    <a:pt x="1107397" y="499917"/>
                  </a:lnTo>
                  <a:cubicBezTo>
                    <a:pt x="1051945" y="476462"/>
                    <a:pt x="990979" y="463493"/>
                    <a:pt x="926985" y="463493"/>
                  </a:cubicBezTo>
                  <a:cubicBezTo>
                    <a:pt x="671005" y="463493"/>
                    <a:pt x="463493" y="671005"/>
                    <a:pt x="463493" y="926985"/>
                  </a:cubicBezTo>
                  <a:lnTo>
                    <a:pt x="0" y="926985"/>
                  </a:lnTo>
                  <a:cubicBezTo>
                    <a:pt x="0" y="415026"/>
                    <a:pt x="415025" y="0"/>
                    <a:pt x="926985" y="0"/>
                  </a:cubicBezTo>
                  <a:cubicBezTo>
                    <a:pt x="958982" y="0"/>
                    <a:pt x="990601" y="1621"/>
                    <a:pt x="1021763" y="4786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54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en-GB" sz="1800">
                <a:solidFill>
                  <a:schemeClr val="tx1"/>
                </a:solidFill>
              </a:endParaRP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1781B9A-C230-4FFC-90A8-E0571B1DEDA7}"/>
                </a:ext>
              </a:extLst>
            </p:cNvPr>
            <p:cNvSpPr/>
            <p:nvPr/>
          </p:nvSpPr>
          <p:spPr>
            <a:xfrm rot="2700000">
              <a:off x="11798454" y="994196"/>
              <a:ext cx="107098" cy="466589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>
              <a:innerShdw blurRad="63500" dist="254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n-GB" sz="180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295925C-3570-40F1-B3CE-07D947ED4643}"/>
                </a:ext>
              </a:extLst>
            </p:cNvPr>
            <p:cNvSpPr>
              <a:spLocks noChangeAspect="1"/>
            </p:cNvSpPr>
            <p:nvPr/>
          </p:nvSpPr>
          <p:spPr>
            <a:xfrm rot="18900000">
              <a:off x="11228590" y="129580"/>
              <a:ext cx="1337455" cy="1042921"/>
            </a:xfrm>
            <a:custGeom>
              <a:avLst/>
              <a:gdLst>
                <a:gd name="connsiteX0" fmla="*/ 1084058 w 1337455"/>
                <a:gd name="connsiteY0" fmla="*/ 16081 h 1042921"/>
                <a:gd name="connsiteX1" fmla="*/ 1337455 w 1337455"/>
                <a:gd name="connsiteY1" fmla="*/ 269477 h 1042921"/>
                <a:gd name="connsiteX2" fmla="*/ 1060775 w 1337455"/>
                <a:gd name="connsiteY2" fmla="*/ 546158 h 1042921"/>
                <a:gd name="connsiteX3" fmla="*/ 1020394 w 1337455"/>
                <a:gd name="connsiteY3" fmla="*/ 532055 h 1042921"/>
                <a:gd name="connsiteX4" fmla="*/ 926985 w 1337455"/>
                <a:gd name="connsiteY4" fmla="*/ 521461 h 1042921"/>
                <a:gd name="connsiteX5" fmla="*/ 463492 w 1337455"/>
                <a:gd name="connsiteY5" fmla="*/ 1042921 h 1042921"/>
                <a:gd name="connsiteX6" fmla="*/ 0 w 1337455"/>
                <a:gd name="connsiteY6" fmla="*/ 1042921 h 1042921"/>
                <a:gd name="connsiteX7" fmla="*/ 926984 w 1337455"/>
                <a:gd name="connsiteY7" fmla="*/ 0 h 1042921"/>
                <a:gd name="connsiteX8" fmla="*/ 1021763 w 1337455"/>
                <a:gd name="connsiteY8" fmla="*/ 5384 h 104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7455" h="1042921">
                  <a:moveTo>
                    <a:pt x="1084058" y="16081"/>
                  </a:moveTo>
                  <a:lnTo>
                    <a:pt x="1337455" y="269477"/>
                  </a:lnTo>
                  <a:lnTo>
                    <a:pt x="1060775" y="546158"/>
                  </a:lnTo>
                  <a:lnTo>
                    <a:pt x="1020394" y="532055"/>
                  </a:lnTo>
                  <a:cubicBezTo>
                    <a:pt x="990222" y="525109"/>
                    <a:pt x="958982" y="521461"/>
                    <a:pt x="926985" y="521461"/>
                  </a:cubicBezTo>
                  <a:cubicBezTo>
                    <a:pt x="671005" y="521461"/>
                    <a:pt x="463493" y="754927"/>
                    <a:pt x="463492" y="1042921"/>
                  </a:cubicBezTo>
                  <a:lnTo>
                    <a:pt x="0" y="1042921"/>
                  </a:lnTo>
                  <a:cubicBezTo>
                    <a:pt x="0" y="466932"/>
                    <a:pt x="415025" y="0"/>
                    <a:pt x="926984" y="0"/>
                  </a:cubicBezTo>
                  <a:cubicBezTo>
                    <a:pt x="958982" y="0"/>
                    <a:pt x="990600" y="1824"/>
                    <a:pt x="1021763" y="5384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en-GB" sz="1800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94664AE-6DC5-428F-9AC4-5A8F67571F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4036" y="5610392"/>
            <a:ext cx="667803" cy="631474"/>
            <a:chOff x="10478914" y="1506691"/>
            <a:chExt cx="667802" cy="63147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288F304-7DF7-42FB-BD6F-D575128A1DDE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n-GB" sz="180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104835D9-7DE9-4DDD-A6C2-1C526822700A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n-GB" sz="1800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7D2D6F-49E8-4217-A908-2D9E43583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1C4440-6B8D-4A24-A807-8B1302A3D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CFE189-E20B-4108-B290-24442433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en-GB" smtClean="0"/>
              <a:t>‹#›</a:t>
            </a:fld>
            <a:endParaRPr lang="en-GB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3C43C1C-00B3-40E0-B073-B8C56206D0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303845" y="5427212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GB" sz="1800"/>
          </a:p>
        </p:txBody>
      </p:sp>
    </p:spTree>
    <p:extLst>
      <p:ext uri="{BB962C8B-B14F-4D97-AF65-F5344CB8AC3E}">
        <p14:creationId xmlns:p14="http://schemas.microsoft.com/office/powerpoint/2010/main" val="7273191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77394-0A20-4CF6-9066-CFC2C1C9D3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149" y="389842"/>
            <a:ext cx="8281987" cy="2954655"/>
          </a:xfrm>
        </p:spPr>
        <p:txBody>
          <a:bodyPr rtlCol="0" anchor="t" anchorCtr="0">
            <a:noAutofit/>
          </a:bodyPr>
          <a:lstStyle>
            <a:lvl1pPr algn="l">
              <a:lnSpc>
                <a:spcPct val="100000"/>
              </a:lnSpc>
              <a:defRPr sz="6400"/>
            </a:lvl1pPr>
          </a:lstStyle>
          <a:p>
            <a:pPr rtl="0"/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10971F-8922-4B23-9C80-0643D7E350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150" y="3536951"/>
            <a:ext cx="8281989" cy="2555874"/>
          </a:xfrm>
        </p:spPr>
        <p:txBody>
          <a:bodyPr rtlCol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en-GB" smtClean="0"/>
              <a:t>‹#›</a:t>
            </a:fld>
            <a:endParaRPr lang="en-GB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</a:extLst>
          </p:cNvPr>
          <p:cNvSpPr>
            <a:spLocks noChangeAspect="1"/>
          </p:cNvSpPr>
          <p:nvPr/>
        </p:nvSpPr>
        <p:spPr>
          <a:xfrm rot="2700000">
            <a:off x="612445" y="481889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GB" sz="180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</a:extLst>
          </p:cNvPr>
          <p:cNvSpPr/>
          <p:nvPr/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GB" sz="180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</a:extLst>
          </p:cNvPr>
          <p:cNvSpPr>
            <a:spLocks noChangeAspect="1"/>
          </p:cNvSpPr>
          <p:nvPr/>
        </p:nvSpPr>
        <p:spPr>
          <a:xfrm>
            <a:off x="1800803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GB" sz="180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</a:extLst>
          </p:cNvPr>
          <p:cNvGrpSpPr/>
          <p:nvPr/>
        </p:nvGrpSpPr>
        <p:grpSpPr>
          <a:xfrm>
            <a:off x="1329953" y="4524379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en-GB" sz="1800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en-GB" sz="1800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n-GB" sz="1800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n-GB" sz="1800"/>
            </a:p>
          </p:txBody>
        </p:sp>
      </p:grpSp>
    </p:spTree>
    <p:extLst>
      <p:ext uri="{BB962C8B-B14F-4D97-AF65-F5344CB8AC3E}">
        <p14:creationId xmlns:p14="http://schemas.microsoft.com/office/powerpoint/2010/main" val="34123629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94729CA3-91C4-4A89-9448-A2F0E409177A}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GB" sz="180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68347B7-45FA-4A01-924D-DC385B720B3E}"/>
              </a:ext>
            </a:extLst>
          </p:cNvPr>
          <p:cNvGrpSpPr/>
          <p:nvPr/>
        </p:nvGrpSpPr>
        <p:grpSpPr>
          <a:xfrm>
            <a:off x="331785" y="5528198"/>
            <a:ext cx="631475" cy="667800"/>
            <a:chOff x="2994153" y="1378666"/>
            <a:chExt cx="631474" cy="66780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n-GB" sz="180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n-GB" sz="180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5" cy="1332000"/>
          </a:xfrm>
        </p:spPr>
        <p:txBody>
          <a:bodyPr rtlCol="0"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pPr rtl="0"/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863" y="2097175"/>
            <a:ext cx="5435600" cy="3995650"/>
          </a:xfrm>
        </p:spPr>
        <p:txBody>
          <a:bodyPr rtlCol="0">
            <a:noAutofit/>
          </a:bodyPr>
          <a:lstStyle/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362910-87AA-4E67-992D-8D4822FD8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5539" y="2097175"/>
            <a:ext cx="5435600" cy="3995650"/>
          </a:xfrm>
        </p:spPr>
        <p:txBody>
          <a:bodyPr rtlCol="0">
            <a:noAutofit/>
          </a:bodyPr>
          <a:lstStyle/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71650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83325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78B0BE9-88B0-4883-9BA9-CD594C400EC1}"/>
              </a:ext>
            </a:extLst>
          </p:cNvPr>
          <p:cNvGrpSpPr/>
          <p:nvPr/>
        </p:nvGrpSpPr>
        <p:grpSpPr>
          <a:xfrm>
            <a:off x="4949632" y="5111861"/>
            <a:ext cx="1262947" cy="1335600"/>
            <a:chOff x="2678417" y="2427951"/>
            <a:chExt cx="1262947" cy="13356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59DCBF3-7AFA-4CD1-A918-BC6DDE674E6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n-GB" sz="18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6964A02-96E1-4654-9187-DDDE7409F75B}"/>
                </a:ext>
              </a:extLst>
            </p:cNvPr>
            <p:cNvSpPr/>
            <p:nvPr/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n-GB" sz="180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F3FF76C-A012-4CDA-8AE7-E94139557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11090275" cy="984885"/>
          </a:xfrm>
        </p:spPr>
        <p:txBody>
          <a:bodyPr rtlCol="0" anchor="t">
            <a:no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pPr rtl="0"/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A4C80-DC38-4641-924F-90D6078CF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5775" y="1750062"/>
            <a:ext cx="7345363" cy="4342765"/>
          </a:xfrm>
        </p:spPr>
        <p:txBody>
          <a:bodyPr rtlCol="0"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C42771-D3A7-4072-85DC-B7C5E530E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4" y="1750062"/>
            <a:ext cx="3565525" cy="4342765"/>
          </a:xfrm>
        </p:spPr>
        <p:txBody>
          <a:bodyPr rtlCol="0"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D47AB1-6EB5-4E2C-B4A7-42DC643E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A9D15F-B6ED-46E1-9840-0B625880E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AEB023-7A5E-4087-B75E-A38A80EE5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35628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0923D16-1EC5-4C17-ABA8-B13A1256B3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5" y="549277"/>
            <a:ext cx="3565524" cy="1997855"/>
          </a:xfrm>
        </p:spPr>
        <p:txBody>
          <a:bodyPr wrap="square" rtlCol="0" anchor="b" anchorCtr="0">
            <a:noAutofit/>
          </a:bodyPr>
          <a:lstStyle>
            <a:lvl1pPr>
              <a:defRPr/>
            </a:lvl1pPr>
          </a:lstStyle>
          <a:p>
            <a:pPr rtl="0"/>
            <a:r>
              <a:rPr lang="en-GB"/>
              <a:t>Click to add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0294D8B-CF64-4C26-8C78-57A375E7D33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50864" y="2677308"/>
            <a:ext cx="3565525" cy="3415519"/>
          </a:xfrm>
        </p:spPr>
        <p:txBody>
          <a:bodyPr rtlCol="0" anchor="t" anchorCtr="0">
            <a:noAutofit/>
          </a:bodyPr>
          <a:lstStyle>
            <a:lvl1pPr>
              <a:buNone/>
              <a:defRPr/>
            </a:lvl1pPr>
          </a:lstStyle>
          <a:p>
            <a:pPr rtl="0">
              <a:lnSpc>
                <a:spcPct val="120000"/>
              </a:lnSpc>
            </a:pPr>
            <a:r>
              <a:rPr lang="en-GB" sz="1600"/>
              <a:t>Click to add text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7BCF456-426F-435B-8DF0-A32A44F5A88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08928" y="1596771"/>
            <a:ext cx="3448559" cy="3448558"/>
          </a:xfrm>
          <a:custGeom>
            <a:avLst/>
            <a:gdLst>
              <a:gd name="connsiteX0" fmla="*/ 1724279 w 3448558"/>
              <a:gd name="connsiteY0" fmla="*/ 0 h 3448558"/>
              <a:gd name="connsiteX1" fmla="*/ 3448558 w 3448558"/>
              <a:gd name="connsiteY1" fmla="*/ 1724279 h 3448558"/>
              <a:gd name="connsiteX2" fmla="*/ 1724279 w 3448558"/>
              <a:gd name="connsiteY2" fmla="*/ 3448558 h 3448558"/>
              <a:gd name="connsiteX3" fmla="*/ 0 w 3448558"/>
              <a:gd name="connsiteY3" fmla="*/ 1724279 h 3448558"/>
              <a:gd name="connsiteX4" fmla="*/ 1724279 w 3448558"/>
              <a:gd name="connsiteY4" fmla="*/ 0 h 3448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8558" h="3448558">
                <a:moveTo>
                  <a:pt x="1724279" y="0"/>
                </a:moveTo>
                <a:cubicBezTo>
                  <a:pt x="2676572" y="0"/>
                  <a:pt x="3448558" y="771986"/>
                  <a:pt x="3448558" y="1724279"/>
                </a:cubicBezTo>
                <a:cubicBezTo>
                  <a:pt x="3448558" y="2676572"/>
                  <a:pt x="2676572" y="3448558"/>
                  <a:pt x="1724279" y="3448558"/>
                </a:cubicBezTo>
                <a:cubicBezTo>
                  <a:pt x="771986" y="3448558"/>
                  <a:pt x="0" y="2676572"/>
                  <a:pt x="0" y="1724279"/>
                </a:cubicBezTo>
                <a:cubicBezTo>
                  <a:pt x="0" y="771986"/>
                  <a:pt x="771986" y="0"/>
                  <a:pt x="1724279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 rtlCol="0">
            <a:noAutofit/>
          </a:bodyPr>
          <a:lstStyle/>
          <a:p>
            <a:pPr rtl="0"/>
            <a:r>
              <a:rPr lang="en-US"/>
              <a:t>Click icon to add picture</a:t>
            </a:r>
            <a:endParaRPr lang="en-GB"/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4813A609-7079-46D5-9C1D-52004ABDAC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918575" y="596392"/>
            <a:ext cx="2263776" cy="2263776"/>
          </a:xfrm>
          <a:custGeom>
            <a:avLst/>
            <a:gdLst>
              <a:gd name="connsiteX0" fmla="*/ 1131888 w 2263776"/>
              <a:gd name="connsiteY0" fmla="*/ 0 h 2263776"/>
              <a:gd name="connsiteX1" fmla="*/ 2263776 w 2263776"/>
              <a:gd name="connsiteY1" fmla="*/ 1131888 h 2263776"/>
              <a:gd name="connsiteX2" fmla="*/ 1131888 w 2263776"/>
              <a:gd name="connsiteY2" fmla="*/ 2263776 h 2263776"/>
              <a:gd name="connsiteX3" fmla="*/ 0 w 2263776"/>
              <a:gd name="connsiteY3" fmla="*/ 1131888 h 2263776"/>
              <a:gd name="connsiteX4" fmla="*/ 1131888 w 2263776"/>
              <a:gd name="connsiteY4" fmla="*/ 0 h 2263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63776" h="2263776">
                <a:moveTo>
                  <a:pt x="1131888" y="0"/>
                </a:moveTo>
                <a:cubicBezTo>
                  <a:pt x="1757012" y="0"/>
                  <a:pt x="2263776" y="506764"/>
                  <a:pt x="2263776" y="1131888"/>
                </a:cubicBezTo>
                <a:cubicBezTo>
                  <a:pt x="2263776" y="1757012"/>
                  <a:pt x="1757012" y="2263776"/>
                  <a:pt x="1131888" y="2263776"/>
                </a:cubicBezTo>
                <a:cubicBezTo>
                  <a:pt x="506764" y="2263776"/>
                  <a:pt x="0" y="1757012"/>
                  <a:pt x="0" y="1131888"/>
                </a:cubicBezTo>
                <a:cubicBezTo>
                  <a:pt x="0" y="506764"/>
                  <a:pt x="506764" y="0"/>
                  <a:pt x="1131888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 rtlCol="0">
            <a:noAutofit/>
          </a:bodyPr>
          <a:lstStyle/>
          <a:p>
            <a:pPr rtl="0"/>
            <a:r>
              <a:rPr lang="en-US"/>
              <a:t>Click icon to add picture</a:t>
            </a:r>
            <a:endParaRPr lang="en-GB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A14F21DF-D5E0-4C6C-BA2C-D69D65DBB18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091613" y="3324733"/>
            <a:ext cx="2936876" cy="2936876"/>
          </a:xfrm>
          <a:custGeom>
            <a:avLst/>
            <a:gdLst>
              <a:gd name="connsiteX0" fmla="*/ 1468438 w 2936876"/>
              <a:gd name="connsiteY0" fmla="*/ 0 h 2936876"/>
              <a:gd name="connsiteX1" fmla="*/ 2936876 w 2936876"/>
              <a:gd name="connsiteY1" fmla="*/ 1468438 h 2936876"/>
              <a:gd name="connsiteX2" fmla="*/ 1468438 w 2936876"/>
              <a:gd name="connsiteY2" fmla="*/ 2936876 h 2936876"/>
              <a:gd name="connsiteX3" fmla="*/ 0 w 2936876"/>
              <a:gd name="connsiteY3" fmla="*/ 1468438 h 2936876"/>
              <a:gd name="connsiteX4" fmla="*/ 1468438 w 2936876"/>
              <a:gd name="connsiteY4" fmla="*/ 0 h 2936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36876" h="2936876">
                <a:moveTo>
                  <a:pt x="1468438" y="0"/>
                </a:moveTo>
                <a:cubicBezTo>
                  <a:pt x="2279434" y="0"/>
                  <a:pt x="2936876" y="657442"/>
                  <a:pt x="2936876" y="1468438"/>
                </a:cubicBezTo>
                <a:cubicBezTo>
                  <a:pt x="2936876" y="2279434"/>
                  <a:pt x="2279434" y="2936876"/>
                  <a:pt x="1468438" y="2936876"/>
                </a:cubicBezTo>
                <a:cubicBezTo>
                  <a:pt x="657442" y="2936876"/>
                  <a:pt x="0" y="2279434"/>
                  <a:pt x="0" y="1468438"/>
                </a:cubicBezTo>
                <a:cubicBezTo>
                  <a:pt x="0" y="657442"/>
                  <a:pt x="657442" y="0"/>
                  <a:pt x="1468438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 rtlCol="0">
            <a:noAutofit/>
          </a:bodyPr>
          <a:lstStyle/>
          <a:p>
            <a:pPr rtl="0"/>
            <a:r>
              <a:rPr lang="en-US"/>
              <a:t>Click icon to add picture</a:t>
            </a:r>
            <a:endParaRPr lang="en-GB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en-GB" smtClean="0"/>
              <a:t>‹#›</a:t>
            </a:fld>
            <a:endParaRPr lang="en-GB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2FF63B4-C261-4597-9EE0-811D250B9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6548755" y="850167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GB" sz="180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92CF088-7F97-4A11-8A81-0EF641F69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602297" y="5691007"/>
            <a:ext cx="667803" cy="631474"/>
            <a:chOff x="3409557" y="4940429"/>
            <a:chExt cx="667802" cy="631474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65B23B7-CE74-4974-ABD8-BFA31D583416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3537358" y="4940429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n-GB" sz="18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FF99BB1F-6C9D-4972-9EF4-98ACD7BE71E5}"/>
                </a:ext>
              </a:extLst>
            </p:cNvPr>
            <p:cNvSpPr/>
            <p:nvPr/>
          </p:nvSpPr>
          <p:spPr>
            <a:xfrm rot="13500000">
              <a:off x="3544558" y="4858365"/>
              <a:ext cx="270000" cy="540001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n-GB" sz="1800" dirty="0"/>
            </a:p>
          </p:txBody>
        </p:sp>
      </p:grpSp>
    </p:spTree>
    <p:extLst>
      <p:ext uri="{BB962C8B-B14F-4D97-AF65-F5344CB8AC3E}">
        <p14:creationId xmlns:p14="http://schemas.microsoft.com/office/powerpoint/2010/main" val="42841202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A458B3A1-C77D-4AFC-B2C8-79520B53C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7202"/>
            <a:ext cx="4500563" cy="1562959"/>
          </a:xfrm>
        </p:spPr>
        <p:txBody>
          <a:bodyPr wrap="square" rtlCol="0" anchor="t" anchorCtr="0">
            <a:noAutofit/>
          </a:bodyPr>
          <a:lstStyle/>
          <a:p>
            <a:pPr rtl="0"/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F551DA26-B267-4F28-B4D0-65B3EF6E111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054096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en-US"/>
              <a:t>Click icon to add picture</a:t>
            </a:r>
            <a:endParaRPr lang="en-GB"/>
          </a:p>
        </p:txBody>
      </p:sp>
      <p:sp>
        <p:nvSpPr>
          <p:cNvPr id="18" name="Picture Placeholder 11">
            <a:extLst>
              <a:ext uri="{FF2B5EF4-FFF2-40B4-BE49-F238E27FC236}">
                <a16:creationId xmlns:a16="http://schemas.microsoft.com/office/drawing/2014/main" id="{95544A62-DA23-4840-99DE-09AFC8F4DC4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054096" y="0"/>
            <a:ext cx="3054096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en-US"/>
              <a:t>Click icon to add picture</a:t>
            </a:r>
            <a:endParaRPr lang="en-GB"/>
          </a:p>
        </p:txBody>
      </p:sp>
      <p:sp>
        <p:nvSpPr>
          <p:cNvPr id="19" name="Picture Placeholder 11">
            <a:extLst>
              <a:ext uri="{FF2B5EF4-FFF2-40B4-BE49-F238E27FC236}">
                <a16:creationId xmlns:a16="http://schemas.microsoft.com/office/drawing/2014/main" id="{0C91AF30-C5BB-4601-BDEB-E60C93A1693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83808" y="0"/>
            <a:ext cx="3054096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en-US"/>
              <a:t>Click icon to add picture</a:t>
            </a:r>
            <a:endParaRPr lang="en-GB"/>
          </a:p>
        </p:txBody>
      </p:sp>
      <p:sp>
        <p:nvSpPr>
          <p:cNvPr id="20" name="Picture Placeholder 11">
            <a:extLst>
              <a:ext uri="{FF2B5EF4-FFF2-40B4-BE49-F238E27FC236}">
                <a16:creationId xmlns:a16="http://schemas.microsoft.com/office/drawing/2014/main" id="{5B625AA5-EA5B-4115-A461-DA2C7087D83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137904" y="0"/>
            <a:ext cx="3054096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en-US"/>
              <a:t>Click icon to add picture</a:t>
            </a:r>
            <a:endParaRPr lang="en-GB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en-GB" smtClean="0"/>
              <a:t>‹#›</a:t>
            </a:fld>
            <a:endParaRPr lang="en-GB"/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1B1AE41C-3196-4E6F-A3A8-313A92677FF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 rtlCol="0">
            <a:noAutofit/>
          </a:bodyPr>
          <a:lstStyle>
            <a:lvl1pPr marL="228600" indent="-228600">
              <a:lnSpc>
                <a:spcPct val="100000"/>
              </a:lnSpc>
              <a:buFont typeface="Arial" panose="020B0604020202020204" pitchFamily="34" charset="0"/>
              <a:buChar char="•"/>
              <a:defRPr sz="2000"/>
            </a:lvl1pPr>
            <a:lvl2pPr>
              <a:buNone/>
              <a:defRPr sz="1900"/>
            </a:lvl2pPr>
            <a:lvl3pPr>
              <a:buNone/>
              <a:defRPr sz="1900"/>
            </a:lvl3pPr>
            <a:lvl4pPr>
              <a:buNone/>
              <a:defRPr sz="1900"/>
            </a:lvl4pPr>
            <a:lvl5pPr>
              <a:buNone/>
              <a:defRPr sz="1900"/>
            </a:lvl5pPr>
          </a:lstStyle>
          <a:p>
            <a:pPr lvl="0" rt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70260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brea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75B2FBE-0C5C-48AA-8D7F-9D5B7373CC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accent5"/>
          </a:solidFill>
        </p:spPr>
        <p:txBody>
          <a:bodyPr rtlCol="0"/>
          <a:lstStyle/>
          <a:p>
            <a:pPr rtl="0"/>
            <a:r>
              <a:rPr lang="en-US"/>
              <a:t>Click icon to add picture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03DDF-462A-45CE-931B-010AB4F73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E10702-2ACF-4768-9E91-8CB87B895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FA722-391E-4FCF-8E15-0D7E2EC02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BA1B0FB-D917-4C8C-928F-313BD683BF39}" type="slidenum">
              <a:rPr lang="en-GB" smtClean="0"/>
              <a:t>‹#›</a:t>
            </a:fld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0517979-166D-4AAA-ABBC-0C3E5C2ECF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773731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sz="18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E111559-B769-4E2A-A891-97B3C4AA6BAC}"/>
              </a:ext>
            </a:extLst>
          </p:cNvPr>
          <p:cNvSpPr/>
          <p:nvPr userDrawn="1"/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sz="180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754E1219-253E-4FEF-A576-83857F44B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4" y="549275"/>
            <a:ext cx="5437187" cy="2986234"/>
          </a:xfrm>
        </p:spPr>
        <p:txBody>
          <a:bodyPr rtlCol="0" anchor="b" anchorCtr="0">
            <a:noAutofit/>
          </a:bodyPr>
          <a:lstStyle>
            <a:lvl1pPr>
              <a:defRPr sz="6400"/>
            </a:lvl1pPr>
          </a:lstStyle>
          <a:p>
            <a:pPr rtl="0"/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93411FC5-0B5A-4566-9984-827485AF92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4" y="3816724"/>
            <a:ext cx="5437187" cy="2265216"/>
          </a:xfrm>
        </p:spPr>
        <p:txBody>
          <a:bodyPr rtlCol="0">
            <a:noAutofit/>
          </a:bodyPr>
          <a:lstStyle>
            <a:lvl1pPr>
              <a:buNone/>
              <a:defRPr sz="2400"/>
            </a:lvl1pPr>
          </a:lstStyle>
          <a:p>
            <a:pPr rtl="0"/>
            <a:r>
              <a:rPr lang="en-US">
                <a:solidFill>
                  <a:schemeClr val="tx1">
                    <a:alpha val="60000"/>
                  </a:schemeClr>
                </a:solidFill>
              </a:rPr>
              <a:t>Click to edit Master subtitle style</a:t>
            </a:r>
            <a:endParaRPr lang="en-GB" dirty="0">
              <a:solidFill>
                <a:schemeClr val="tx1"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34295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ection brea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75B2FBE-0C5C-48AA-8D7F-9D5B7373CC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bg2"/>
          </a:solidFill>
        </p:spPr>
        <p:txBody>
          <a:bodyPr rtlCol="0"/>
          <a:lstStyle/>
          <a:p>
            <a:pPr rtl="0"/>
            <a:r>
              <a:rPr lang="en-US"/>
              <a:t>Click icon to add picture</a:t>
            </a:r>
            <a:endParaRPr lang="en-GB"/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93411FC5-0B5A-4566-9984-827485AF92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557283"/>
            <a:ext cx="6640285" cy="3300719"/>
          </a:xfrm>
          <a:gradFill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60000"/>
                </a:schemeClr>
              </a:gs>
            </a:gsLst>
            <a:lin ang="10800000" scaled="1"/>
          </a:gradFill>
        </p:spPr>
        <p:txBody>
          <a:bodyPr rtlCol="0">
            <a:noAutofit/>
          </a:bodyPr>
          <a:lstStyle>
            <a:lvl1pPr marL="548640" indent="0">
              <a:lnSpc>
                <a:spcPct val="200000"/>
              </a:lnSpc>
              <a:buNone/>
              <a:defRPr/>
            </a:lvl1pPr>
          </a:lstStyle>
          <a:p>
            <a:pPr rtl="0"/>
            <a:r>
              <a:rPr lang="en-US">
                <a:solidFill>
                  <a:schemeClr val="tx1">
                    <a:alpha val="60000"/>
                  </a:schemeClr>
                </a:solidFill>
              </a:rPr>
              <a:t>Click to edit Master subtitle style</a:t>
            </a:r>
            <a:endParaRPr lang="en-GB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754E1219-253E-4FEF-A576-83857F44B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"/>
            <a:ext cx="6640285" cy="3535509"/>
          </a:xfrm>
          <a:gradFill flip="none" rotWithShape="1"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70000"/>
                </a:schemeClr>
              </a:gs>
            </a:gsLst>
            <a:lin ang="10800000" scaled="1"/>
            <a:tileRect/>
          </a:gradFill>
        </p:spPr>
        <p:txBody>
          <a:bodyPr rtlCol="0" anchor="b" anchorCtr="0">
            <a:noAutofit/>
          </a:bodyPr>
          <a:lstStyle>
            <a:lvl1pPr marL="548640">
              <a:spcAft>
                <a:spcPts val="1200"/>
              </a:spcAft>
              <a:defRPr sz="6400"/>
            </a:lvl1pPr>
          </a:lstStyle>
          <a:p>
            <a:pPr rtl="0"/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293045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Chart Table 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3BDBC526-6DCD-4FF6-8395-D8C22E46E527}"/>
              </a:ext>
            </a:extLst>
          </p:cNvPr>
          <p:cNvGrpSpPr/>
          <p:nvPr/>
        </p:nvGrpSpPr>
        <p:grpSpPr>
          <a:xfrm>
            <a:off x="613999" y="5334748"/>
            <a:ext cx="678135" cy="990000"/>
            <a:chOff x="10490969" y="1448827"/>
            <a:chExt cx="678135" cy="990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en-GB" sz="1800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n-GB" sz="180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n-GB" sz="180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en-GB" sz="1800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1600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GB" dirty="0"/>
            </a:lvl1pPr>
          </a:lstStyle>
          <a:p>
            <a:pPr lvl="0" rt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113201"/>
            <a:ext cx="11090275" cy="3979625"/>
          </a:xfrm>
        </p:spPr>
        <p:txBody>
          <a:bodyPr rtlCol="0">
            <a:noAutofit/>
          </a:bodyPr>
          <a:lstStyle/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60711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062BF5C-3876-4161-B4FF-14CA94D32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6160" cy="3384550"/>
          </a:xfrm>
        </p:spPr>
        <p:txBody>
          <a:bodyPr wrap="square" rtlCol="0" anchor="b" anchorCtr="0">
            <a:noAutofit/>
          </a:bodyPr>
          <a:lstStyle>
            <a:lvl1pPr>
              <a:defRPr sz="4000"/>
            </a:lvl1pPr>
          </a:lstStyle>
          <a:p>
            <a:pPr rtl="0"/>
            <a:r>
              <a:rPr lang="en-US"/>
              <a:t>Click to edit Master title style</a:t>
            </a:r>
            <a:endParaRPr lang="en-GB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17C5C60-EC4D-410B-9997-0B73289605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22157" y="4143453"/>
            <a:ext cx="734257" cy="760506"/>
            <a:chOff x="5243759" y="1363788"/>
            <a:chExt cx="734257" cy="760506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0573155C-3428-4F4F-AE66-A519D777EAAE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n-GB" sz="1800"/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1853496C-159E-4D47-94B5-0835FB6511B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n-GB" sz="1800"/>
            </a:p>
          </p:txBody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CE93E330-715B-44E8-84D9-CE166D428DAB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n-GB" sz="1800"/>
            </a:p>
          </p:txBody>
        </p:sp>
      </p:grpSp>
      <p:sp>
        <p:nvSpPr>
          <p:cNvPr id="12" name="Oval 11">
            <a:extLst>
              <a:ext uri="{FF2B5EF4-FFF2-40B4-BE49-F238E27FC236}">
                <a16:creationId xmlns:a16="http://schemas.microsoft.com/office/drawing/2014/main" id="{80A2FA6F-99B7-4984-A80C-570644889F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668780" y="50590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GB" sz="1800"/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439C8C03-81B3-4DE8-B96A-78258E4467C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50863" y="4097340"/>
            <a:ext cx="3565524" cy="2351087"/>
          </a:xfrm>
        </p:spPr>
        <p:txBody>
          <a:bodyPr rtlCol="0">
            <a:noAutofit/>
          </a:bodyPr>
          <a:lstStyle>
            <a:lvl1pPr>
              <a:buNone/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C1FBB56D-C8B1-4ED9-A5DB-72BA636DADF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35810" y="656633"/>
            <a:ext cx="5132388" cy="5132388"/>
          </a:xfrm>
          <a:custGeom>
            <a:avLst/>
            <a:gdLst>
              <a:gd name="connsiteX0" fmla="*/ 2566194 w 5132388"/>
              <a:gd name="connsiteY0" fmla="*/ 0 h 5132388"/>
              <a:gd name="connsiteX1" fmla="*/ 5132388 w 5132388"/>
              <a:gd name="connsiteY1" fmla="*/ 2566194 h 5132388"/>
              <a:gd name="connsiteX2" fmla="*/ 2566194 w 5132388"/>
              <a:gd name="connsiteY2" fmla="*/ 5132388 h 5132388"/>
              <a:gd name="connsiteX3" fmla="*/ 0 w 5132388"/>
              <a:gd name="connsiteY3" fmla="*/ 2566194 h 5132388"/>
              <a:gd name="connsiteX4" fmla="*/ 2566194 w 5132388"/>
              <a:gd name="connsiteY4" fmla="*/ 0 h 5132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32388" h="5132388">
                <a:moveTo>
                  <a:pt x="2566194" y="0"/>
                </a:moveTo>
                <a:cubicBezTo>
                  <a:pt x="3983464" y="0"/>
                  <a:pt x="5132388" y="1148924"/>
                  <a:pt x="5132388" y="2566194"/>
                </a:cubicBezTo>
                <a:cubicBezTo>
                  <a:pt x="5132388" y="3983464"/>
                  <a:pt x="3983464" y="5132388"/>
                  <a:pt x="2566194" y="5132388"/>
                </a:cubicBezTo>
                <a:cubicBezTo>
                  <a:pt x="1148924" y="5132388"/>
                  <a:pt x="0" y="3983464"/>
                  <a:pt x="0" y="2566194"/>
                </a:cubicBezTo>
                <a:cubicBezTo>
                  <a:pt x="0" y="1148924"/>
                  <a:pt x="1148924" y="0"/>
                  <a:pt x="2566194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 rtlCol="0">
            <a:noAutofit/>
          </a:bodyPr>
          <a:lstStyle/>
          <a:p>
            <a:pPr rtl="0"/>
            <a:r>
              <a:rPr lang="en-US"/>
              <a:t>Click icon to add picture</a:t>
            </a:r>
            <a:endParaRPr lang="en-GB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30871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E38C6F9E-A74F-4F54-9409-B6B93DF8CE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773731"/>
            <a:ext cx="12192000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en-GB" sz="180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F0F71C5-78A4-4793-9BD4-3DF0EE3E3E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0288775" y="7626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GB" sz="1800"/>
          </a:p>
        </p:txBody>
      </p:sp>
      <p:sp>
        <p:nvSpPr>
          <p:cNvPr id="40" name="Title 5">
            <a:extLst>
              <a:ext uri="{FF2B5EF4-FFF2-40B4-BE49-F238E27FC236}">
                <a16:creationId xmlns:a16="http://schemas.microsoft.com/office/drawing/2014/main" id="{36F60F77-4CC9-4F86-B70A-85012C6588A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1" y="548642"/>
            <a:ext cx="8281987" cy="1253041"/>
          </a:xfrm>
        </p:spPr>
        <p:txBody>
          <a:bodyPr rtlCol="0">
            <a:noAutofit/>
          </a:bodyPr>
          <a:lstStyle/>
          <a:p>
            <a:pPr rtl="0"/>
            <a:r>
              <a:rPr lang="en-GB"/>
              <a:t>Team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E6093F87-C1F6-4FAB-B891-6F7D7FC207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800566" y="4518946"/>
            <a:ext cx="1980001" cy="1363916"/>
            <a:chOff x="4879602" y="3781429"/>
            <a:chExt cx="1980001" cy="1363916"/>
          </a:xfrm>
        </p:grpSpPr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E1A4FD5C-1E5B-46D1-BA9D-99928D19AF04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en-GB" sz="180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B7DF0ED5-A971-408F-A055-C7E5D7A623C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en-GB" sz="1800">
                <a:solidFill>
                  <a:schemeClr val="tx1"/>
                </a:solidFill>
              </a:endParaRP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AA81F353-4C5B-4A37-9846-2C1E2D0FC25F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n-GB" sz="1800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42B74EA3-11CE-4D3F-99AD-162563447653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n-GB" sz="1800"/>
            </a:p>
          </p:txBody>
        </p:sp>
      </p:grpSp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id="{8F41896B-6DDA-4F82-9F74-3EBF93A3CD5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78992" y="1990724"/>
            <a:ext cx="1691640" cy="1435608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en-US"/>
              <a:t>Click icon to add picture</a:t>
            </a:r>
            <a:endParaRPr lang="en-GB"/>
          </a:p>
        </p:txBody>
      </p:sp>
      <p:sp>
        <p:nvSpPr>
          <p:cNvPr id="57" name="Picture Placeholder 55">
            <a:extLst>
              <a:ext uri="{FF2B5EF4-FFF2-40B4-BE49-F238E27FC236}">
                <a16:creationId xmlns:a16="http://schemas.microsoft.com/office/drawing/2014/main" id="{EF85499B-C29A-4C8B-922C-7CE4771E352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838384" y="1990724"/>
            <a:ext cx="1691640" cy="1435608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en-US"/>
              <a:t>Click icon to add picture</a:t>
            </a:r>
            <a:endParaRPr lang="en-GB"/>
          </a:p>
        </p:txBody>
      </p:sp>
      <p:sp>
        <p:nvSpPr>
          <p:cNvPr id="58" name="Picture Placeholder 55">
            <a:extLst>
              <a:ext uri="{FF2B5EF4-FFF2-40B4-BE49-F238E27FC236}">
                <a16:creationId xmlns:a16="http://schemas.microsoft.com/office/drawing/2014/main" id="{F82A1DB8-0AE7-4E17-B07B-FCF45B85EE1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661976" y="1993392"/>
            <a:ext cx="1691640" cy="1435608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59" name="Picture Placeholder 55">
            <a:extLst>
              <a:ext uri="{FF2B5EF4-FFF2-40B4-BE49-F238E27FC236}">
                <a16:creationId xmlns:a16="http://schemas.microsoft.com/office/drawing/2014/main" id="{A83EEB6C-83B7-471D-B5A4-4071534048D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485568" y="1990724"/>
            <a:ext cx="1691640" cy="1435608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en-US"/>
              <a:t>Click icon to add picture</a:t>
            </a:r>
            <a:endParaRPr lang="en-GB"/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id="{17A96A8C-F792-485A-9BB9-4DEDCA0CE6B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79500" y="3781425"/>
            <a:ext cx="1711325" cy="365760"/>
          </a:xfrm>
        </p:spPr>
        <p:txBody>
          <a:bodyPr rtlCol="0">
            <a:noAutofit/>
          </a:bodyPr>
          <a:lstStyle>
            <a:lvl1pPr>
              <a:buNone/>
              <a:defRPr sz="2000" b="1"/>
            </a:lvl1pPr>
          </a:lstStyle>
          <a:p>
            <a:pPr lvl="0" rtl="0"/>
            <a:r>
              <a:rPr lang="en-GB"/>
              <a:t>Name</a:t>
            </a: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6C65AE07-519E-4E3B-8521-621C8343914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78734" y="4232951"/>
            <a:ext cx="1711572" cy="638175"/>
          </a:xfrm>
        </p:spPr>
        <p:txBody>
          <a:bodyPr rtlCol="0">
            <a:noAutofit/>
          </a:bodyPr>
          <a:lstStyle>
            <a:lvl1pPr>
              <a:buNone/>
              <a:defRPr sz="1800"/>
            </a:lvl1pPr>
          </a:lstStyle>
          <a:p>
            <a:pPr lvl="0" rtl="0"/>
            <a:r>
              <a:rPr lang="en-GB"/>
              <a:t>Title</a:t>
            </a:r>
          </a:p>
        </p:txBody>
      </p:sp>
      <p:sp>
        <p:nvSpPr>
          <p:cNvPr id="65" name="Text Placeholder 62">
            <a:extLst>
              <a:ext uri="{FF2B5EF4-FFF2-40B4-BE49-F238E27FC236}">
                <a16:creationId xmlns:a16="http://schemas.microsoft.com/office/drawing/2014/main" id="{FB878318-C287-428B-8105-429BC4B03F5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839152" y="3781425"/>
            <a:ext cx="1711325" cy="365760"/>
          </a:xfrm>
        </p:spPr>
        <p:txBody>
          <a:bodyPr rtlCol="0">
            <a:noAutofit/>
          </a:bodyPr>
          <a:lstStyle>
            <a:lvl1pPr>
              <a:buNone/>
              <a:defRPr sz="2000" b="1"/>
            </a:lvl1pPr>
          </a:lstStyle>
          <a:p>
            <a:pPr lvl="0" rtl="0"/>
            <a:r>
              <a:rPr lang="en-GB"/>
              <a:t>Name</a:t>
            </a:r>
          </a:p>
        </p:txBody>
      </p:sp>
      <p:sp>
        <p:nvSpPr>
          <p:cNvPr id="64" name="Text Placeholder 60">
            <a:extLst>
              <a:ext uri="{FF2B5EF4-FFF2-40B4-BE49-F238E27FC236}">
                <a16:creationId xmlns:a16="http://schemas.microsoft.com/office/drawing/2014/main" id="{1465E516-2CEF-4F9E-9375-7D41DCFCBB4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38385" y="4232951"/>
            <a:ext cx="1711572" cy="638175"/>
          </a:xfrm>
        </p:spPr>
        <p:txBody>
          <a:bodyPr rtlCol="0">
            <a:noAutofit/>
          </a:bodyPr>
          <a:lstStyle>
            <a:lvl1pPr>
              <a:buNone/>
              <a:defRPr sz="1800"/>
            </a:lvl1pPr>
          </a:lstStyle>
          <a:p>
            <a:pPr lvl="0" rtl="0"/>
            <a:r>
              <a:rPr lang="en-GB"/>
              <a:t>Title</a:t>
            </a:r>
          </a:p>
        </p:txBody>
      </p:sp>
      <p:sp>
        <p:nvSpPr>
          <p:cNvPr id="67" name="Text Placeholder 62">
            <a:extLst>
              <a:ext uri="{FF2B5EF4-FFF2-40B4-BE49-F238E27FC236}">
                <a16:creationId xmlns:a16="http://schemas.microsoft.com/office/drawing/2014/main" id="{FE012CE3-36AA-4016-A88E-27BCFFEFD69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62744" y="3781425"/>
            <a:ext cx="1711325" cy="365760"/>
          </a:xfrm>
        </p:spPr>
        <p:txBody>
          <a:bodyPr rtlCol="0">
            <a:noAutofit/>
          </a:bodyPr>
          <a:lstStyle>
            <a:lvl1pPr>
              <a:buNone/>
              <a:defRPr sz="2000" b="1"/>
            </a:lvl1pPr>
          </a:lstStyle>
          <a:p>
            <a:pPr lvl="0" rtl="0"/>
            <a:r>
              <a:rPr lang="en-GB"/>
              <a:t>Name</a:t>
            </a:r>
          </a:p>
        </p:txBody>
      </p:sp>
      <p:sp>
        <p:nvSpPr>
          <p:cNvPr id="66" name="Text Placeholder 60">
            <a:extLst>
              <a:ext uri="{FF2B5EF4-FFF2-40B4-BE49-F238E27FC236}">
                <a16:creationId xmlns:a16="http://schemas.microsoft.com/office/drawing/2014/main" id="{8D5671AF-0137-4226-8A84-2784817E51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61977" y="4232951"/>
            <a:ext cx="1711572" cy="638175"/>
          </a:xfrm>
        </p:spPr>
        <p:txBody>
          <a:bodyPr rtlCol="0">
            <a:noAutofit/>
          </a:bodyPr>
          <a:lstStyle>
            <a:lvl1pPr>
              <a:buNone/>
              <a:defRPr sz="1800"/>
            </a:lvl1pPr>
          </a:lstStyle>
          <a:p>
            <a:pPr lvl="0" rtl="0"/>
            <a:r>
              <a:rPr lang="en-GB"/>
              <a:t>Title</a:t>
            </a:r>
          </a:p>
        </p:txBody>
      </p:sp>
      <p:sp>
        <p:nvSpPr>
          <p:cNvPr id="69" name="Text Placeholder 62">
            <a:extLst>
              <a:ext uri="{FF2B5EF4-FFF2-40B4-BE49-F238E27FC236}">
                <a16:creationId xmlns:a16="http://schemas.microsoft.com/office/drawing/2014/main" id="{DA1587F0-23BF-4FB8-B06C-2B0AA928E93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433112" y="3787288"/>
            <a:ext cx="1711325" cy="365760"/>
          </a:xfrm>
        </p:spPr>
        <p:txBody>
          <a:bodyPr rtlCol="0">
            <a:noAutofit/>
          </a:bodyPr>
          <a:lstStyle>
            <a:lvl1pPr>
              <a:buNone/>
              <a:defRPr sz="2000" b="1"/>
            </a:lvl1pPr>
          </a:lstStyle>
          <a:p>
            <a:pPr lvl="0" rtl="0"/>
            <a:r>
              <a:rPr lang="en-GB"/>
              <a:t>Name</a:t>
            </a:r>
          </a:p>
        </p:txBody>
      </p:sp>
      <p:sp>
        <p:nvSpPr>
          <p:cNvPr id="68" name="Text Placeholder 60">
            <a:extLst>
              <a:ext uri="{FF2B5EF4-FFF2-40B4-BE49-F238E27FC236}">
                <a16:creationId xmlns:a16="http://schemas.microsoft.com/office/drawing/2014/main" id="{565C0B22-B5E7-44BB-A17C-7FB5BB5D82B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432346" y="4238814"/>
            <a:ext cx="1711572" cy="638175"/>
          </a:xfrm>
        </p:spPr>
        <p:txBody>
          <a:bodyPr rtlCol="0">
            <a:noAutofit/>
          </a:bodyPr>
          <a:lstStyle>
            <a:lvl1pPr>
              <a:buNone/>
              <a:defRPr sz="1800"/>
            </a:lvl1pPr>
          </a:lstStyle>
          <a:p>
            <a:pPr lvl="0" rtl="0"/>
            <a:r>
              <a:rPr lang="en-GB"/>
              <a:t>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61572-1A59-4E3B-BA65-3329E9468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EF84F1-99FE-4F0B-9E76-F581C2C1B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B2D769-16B1-43C4-BF14-317553351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57769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0_Content 2 column (comparison slid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FD65A50E-2F73-4426-8586-9731AFA2D2E0}"/>
              </a:ext>
            </a:extLst>
          </p:cNvPr>
          <p:cNvSpPr>
            <a:spLocks noChangeAspect="1"/>
          </p:cNvSpPr>
          <p:nvPr/>
        </p:nvSpPr>
        <p:spPr>
          <a:xfrm>
            <a:off x="11091612" y="58934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GB" sz="18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89C080-4102-49AE-BDA9-59A4A67E2486}"/>
              </a:ext>
            </a:extLst>
          </p:cNvPr>
          <p:cNvSpPr/>
          <p:nvPr/>
        </p:nvSpPr>
        <p:spPr>
          <a:xfrm>
            <a:off x="11451613" y="5827878"/>
            <a:ext cx="379049" cy="360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en-GB" sz="18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E62014-F04C-495A-964E-6B888D49C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7551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GB" sz="4800" dirty="0"/>
            </a:lvl1pPr>
          </a:lstStyle>
          <a:p>
            <a:pPr lvl="0" rt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5DF027-E633-44EE-ACA0-C205930AA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5437187" cy="535354"/>
          </a:xfrm>
        </p:spPr>
        <p:txBody>
          <a:bodyPr rtlCol="0" anchor="b">
            <a:noAutofit/>
          </a:bodyPr>
          <a:lstStyle>
            <a:lvl1pPr marL="0" indent="0">
              <a:buNone/>
              <a:defRPr sz="14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A4F363-FEEF-4CD2-A18E-17AE8D4851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427372"/>
            <a:ext cx="5429115" cy="3515555"/>
          </a:xfrm>
        </p:spPr>
        <p:txBody>
          <a:bodyPr rtlCol="0">
            <a:noAutofit/>
          </a:bodyPr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E50F8C-4D64-40FD-AE8C-6A1F3C2A84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731375"/>
            <a:ext cx="5436392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en-GB" sz="14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 rt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AC943E-DB2B-40E0-907F-8EA1404791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5" y="2427372"/>
            <a:ext cx="5436391" cy="3515555"/>
          </a:xfrm>
        </p:spPr>
        <p:txBody>
          <a:bodyPr rtlCol="0">
            <a:noAutofit/>
          </a:bodyPr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CDCD5B-3F26-4AFA-8BD4-E5D8DD2AF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10D1EE-83A0-4FB5-9B25-8A73DE891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31C35-2E5B-491D-85ED-DB42A4FE1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03923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028302-E866-455D-8898-536230275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50802"/>
            <a:ext cx="11090275" cy="133305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lvl="0" rt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94E72B-F0CF-4BC4-B509-A1C4508BE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3" y="2113864"/>
            <a:ext cx="11091600" cy="3978963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ACE49D-C22F-4540-AC09-E421D2A2E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pPr rtl="0"/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D5C3BE-317E-49E8-82B5-C8A7EC9C8A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49" y="6507212"/>
            <a:ext cx="6379211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pPr rtl="0"/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574E12-6C16-431F-B2CE-E4B15916BA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5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pPr rtl="0"/>
            <a:fld id="{DBA1B0FB-D917-4C8C-928F-313BD683BF3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125571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33" r:id="rId3"/>
    <p:sldLayoutId id="2147483687" r:id="rId4"/>
    <p:sldLayoutId id="2147483734" r:id="rId5"/>
    <p:sldLayoutId id="2147483686" r:id="rId6"/>
    <p:sldLayoutId id="2147483696" r:id="rId7"/>
    <p:sldLayoutId id="2147483707" r:id="rId8"/>
    <p:sldLayoutId id="2147483689" r:id="rId9"/>
    <p:sldLayoutId id="2147483697" r:id="rId10"/>
    <p:sldLayoutId id="2147483731" r:id="rId11"/>
    <p:sldLayoutId id="2147483693" r:id="rId12"/>
    <p:sldLayoutId id="2147483685" r:id="rId13"/>
    <p:sldLayoutId id="2147483688" r:id="rId14"/>
    <p:sldLayoutId id="2147483691" r:id="rId15"/>
    <p:sldLayoutId id="2147483692" r:id="rId16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GB" sz="4800" kern="120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spcAft>
          <a:spcPts val="800"/>
        </a:spcAft>
        <a:buFont typeface="Arial" panose="020B0604020202020204" pitchFamily="34" charset="0"/>
        <a:buChar char="•"/>
        <a:defRPr sz="20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GB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2" pos="3840" userDrawn="1">
          <p15:clr>
            <a:srgbClr val="F26B43"/>
          </p15:clr>
        </p15:guide>
        <p15:guide id="33" orient="horz" pos="2160" userDrawn="1">
          <p15:clr>
            <a:srgbClr val="F26B43"/>
          </p15:clr>
        </p15:guide>
        <p15:guide id="34" pos="347" userDrawn="1">
          <p15:clr>
            <a:srgbClr val="F26B43"/>
          </p15:clr>
        </p15:guide>
        <p15:guide id="35" pos="7333" userDrawn="1">
          <p15:clr>
            <a:srgbClr val="F26B43"/>
          </p15:clr>
        </p15:guide>
        <p15:guide id="36" orient="horz" pos="346" userDrawn="1">
          <p15:clr>
            <a:srgbClr val="F26B43"/>
          </p15:clr>
        </p15:guide>
        <p15:guide id="37" orient="horz" pos="3974" userDrawn="1">
          <p15:clr>
            <a:srgbClr val="F26B43"/>
          </p15:clr>
        </p15:guide>
        <p15:guide id="38" pos="824" userDrawn="1">
          <p15:clr>
            <a:srgbClr val="A4A3A4"/>
          </p15:clr>
        </p15:guide>
        <p15:guide id="39" pos="937" userDrawn="1">
          <p15:clr>
            <a:srgbClr val="A4A3A4"/>
          </p15:clr>
        </p15:guide>
        <p15:guide id="40" pos="1413" userDrawn="1">
          <p15:clr>
            <a:srgbClr val="A4A3A4"/>
          </p15:clr>
        </p15:guide>
        <p15:guide id="41" pos="1527" userDrawn="1">
          <p15:clr>
            <a:srgbClr val="A4A3A4"/>
          </p15:clr>
        </p15:guide>
        <p15:guide id="42" pos="2003" userDrawn="1">
          <p15:clr>
            <a:srgbClr val="A4A3A4"/>
          </p15:clr>
        </p15:guide>
        <p15:guide id="43" pos="2116" userDrawn="1">
          <p15:clr>
            <a:srgbClr val="A4A3A4"/>
          </p15:clr>
        </p15:guide>
        <p15:guide id="44" pos="2593" userDrawn="1">
          <p15:clr>
            <a:srgbClr val="A4A3A4"/>
          </p15:clr>
        </p15:guide>
        <p15:guide id="45" pos="2707" userDrawn="1">
          <p15:clr>
            <a:srgbClr val="A4A3A4"/>
          </p15:clr>
        </p15:guide>
        <p15:guide id="46" pos="3183" userDrawn="1">
          <p15:clr>
            <a:srgbClr val="A4A3A4"/>
          </p15:clr>
        </p15:guide>
        <p15:guide id="47" pos="3319" userDrawn="1">
          <p15:clr>
            <a:srgbClr val="A4A3A4"/>
          </p15:clr>
        </p15:guide>
        <p15:guide id="48" pos="3772" userDrawn="1">
          <p15:clr>
            <a:srgbClr val="A4A3A4"/>
          </p15:clr>
        </p15:guide>
        <p15:guide id="49" pos="3908" userDrawn="1">
          <p15:clr>
            <a:srgbClr val="A4A3A4"/>
          </p15:clr>
        </p15:guide>
        <p15:guide id="50" pos="4363" userDrawn="1">
          <p15:clr>
            <a:srgbClr val="A4A3A4"/>
          </p15:clr>
        </p15:guide>
        <p15:guide id="51" pos="4499" userDrawn="1">
          <p15:clr>
            <a:srgbClr val="A4A3A4"/>
          </p15:clr>
        </p15:guide>
        <p15:guide id="52" pos="4951" userDrawn="1">
          <p15:clr>
            <a:srgbClr val="A4A3A4"/>
          </p15:clr>
        </p15:guide>
        <p15:guide id="53" pos="5087" userDrawn="1">
          <p15:clr>
            <a:srgbClr val="A4A3A4"/>
          </p15:clr>
        </p15:guide>
        <p15:guide id="54" pos="5541" userDrawn="1">
          <p15:clr>
            <a:srgbClr val="A4A3A4"/>
          </p15:clr>
        </p15:guide>
        <p15:guide id="55" pos="5677" userDrawn="1">
          <p15:clr>
            <a:srgbClr val="A4A3A4"/>
          </p15:clr>
        </p15:guide>
        <p15:guide id="56" pos="6153" userDrawn="1">
          <p15:clr>
            <a:srgbClr val="A4A3A4"/>
          </p15:clr>
        </p15:guide>
        <p15:guide id="57" pos="6267" userDrawn="1">
          <p15:clr>
            <a:srgbClr val="A4A3A4"/>
          </p15:clr>
        </p15:guide>
        <p15:guide id="58" pos="6743" userDrawn="1">
          <p15:clr>
            <a:srgbClr val="A4A3A4"/>
          </p15:clr>
        </p15:guide>
        <p15:guide id="59" pos="6856" userDrawn="1">
          <p15:clr>
            <a:srgbClr val="A4A3A4"/>
          </p15:clr>
        </p15:guide>
        <p15:guide id="60" orient="horz" pos="3838" userDrawn="1">
          <p15:clr>
            <a:srgbClr val="A4A3A4"/>
          </p15:clr>
        </p15:guide>
        <p15:guide id="61" orient="horz" pos="2092" userDrawn="1">
          <p15:clr>
            <a:srgbClr val="A4A3A4"/>
          </p15:clr>
        </p15:guide>
        <p15:guide id="62" orient="horz" pos="2228" userDrawn="1">
          <p15:clr>
            <a:srgbClr val="A4A3A4"/>
          </p15:clr>
        </p15:guide>
        <p15:guide id="63" orient="horz" pos="845" userDrawn="1">
          <p15:clr>
            <a:srgbClr val="A4A3A4"/>
          </p15:clr>
        </p15:guide>
        <p15:guide id="64" orient="horz" pos="958" userDrawn="1">
          <p15:clr>
            <a:srgbClr val="A4A3A4"/>
          </p15:clr>
        </p15:guide>
        <p15:guide id="65" orient="horz" pos="1480" userDrawn="1">
          <p15:clr>
            <a:srgbClr val="A4A3A4"/>
          </p15:clr>
        </p15:guide>
        <p15:guide id="66" orient="horz" pos="1593" userDrawn="1">
          <p15:clr>
            <a:srgbClr val="A4A3A4"/>
          </p15:clr>
        </p15:guide>
        <p15:guide id="67" orient="horz" pos="2727" userDrawn="1">
          <p15:clr>
            <a:srgbClr val="A4A3A4"/>
          </p15:clr>
        </p15:guide>
        <p15:guide id="68" orient="horz" pos="2840" userDrawn="1">
          <p15:clr>
            <a:srgbClr val="A4A3A4"/>
          </p15:clr>
        </p15:guide>
        <p15:guide id="69" orient="horz" pos="3339" userDrawn="1">
          <p15:clr>
            <a:srgbClr val="A4A3A4"/>
          </p15:clr>
        </p15:guide>
        <p15:guide id="70" orient="horz" pos="3475" userDrawn="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7.xml"/><Relationship Id="rId3" Type="http://schemas.openxmlformats.org/officeDocument/2006/relationships/image" Target="../media/image18.jpg"/><Relationship Id="rId7" Type="http://schemas.openxmlformats.org/officeDocument/2006/relationships/diagramColors" Target="../diagrams/colors7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7.xml"/><Relationship Id="rId5" Type="http://schemas.openxmlformats.org/officeDocument/2006/relationships/diagramLayout" Target="../diagrams/layout7.xml"/><Relationship Id="rId4" Type="http://schemas.openxmlformats.org/officeDocument/2006/relationships/diagramData" Target="../diagrams/data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8.xml"/><Relationship Id="rId3" Type="http://schemas.openxmlformats.org/officeDocument/2006/relationships/image" Target="../media/image9.jpg"/><Relationship Id="rId7" Type="http://schemas.openxmlformats.org/officeDocument/2006/relationships/diagramLayout" Target="../diagrams/layout8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diagramData" Target="../diagrams/data8.xml"/><Relationship Id="rId5" Type="http://schemas.openxmlformats.org/officeDocument/2006/relationships/image" Target="../media/image20.svg"/><Relationship Id="rId10" Type="http://schemas.microsoft.com/office/2007/relationships/diagramDrawing" Target="../diagrams/drawing8.xml"/><Relationship Id="rId4" Type="http://schemas.openxmlformats.org/officeDocument/2006/relationships/image" Target="../media/image19.png"/><Relationship Id="rId9" Type="http://schemas.openxmlformats.org/officeDocument/2006/relationships/diagramColors" Target="../diagrams/colors8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9.xml"/><Relationship Id="rId3" Type="http://schemas.openxmlformats.org/officeDocument/2006/relationships/image" Target="../media/image21.jpg"/><Relationship Id="rId7" Type="http://schemas.openxmlformats.org/officeDocument/2006/relationships/diagramLayout" Target="../diagrams/layout9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diagramData" Target="../diagrams/data9.xml"/><Relationship Id="rId5" Type="http://schemas.openxmlformats.org/officeDocument/2006/relationships/image" Target="../media/image20.svg"/><Relationship Id="rId10" Type="http://schemas.microsoft.com/office/2007/relationships/diagramDrawing" Target="../diagrams/drawing9.xml"/><Relationship Id="rId4" Type="http://schemas.openxmlformats.org/officeDocument/2006/relationships/image" Target="../media/image19.png"/><Relationship Id="rId9" Type="http://schemas.openxmlformats.org/officeDocument/2006/relationships/diagramColors" Target="../diagrams/colors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jpg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0.xml"/><Relationship Id="rId3" Type="http://schemas.openxmlformats.org/officeDocument/2006/relationships/image" Target="../media/image10.jpg"/><Relationship Id="rId7" Type="http://schemas.openxmlformats.org/officeDocument/2006/relationships/diagramColors" Target="../diagrams/colors10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10.xml"/><Relationship Id="rId5" Type="http://schemas.openxmlformats.org/officeDocument/2006/relationships/diagramLayout" Target="../diagrams/layout10.xml"/><Relationship Id="rId4" Type="http://schemas.openxmlformats.org/officeDocument/2006/relationships/diagramData" Target="../diagrams/data10.xml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1.xml"/><Relationship Id="rId3" Type="http://schemas.openxmlformats.org/officeDocument/2006/relationships/image" Target="../media/image24.jpg"/><Relationship Id="rId7" Type="http://schemas.openxmlformats.org/officeDocument/2006/relationships/diagramColors" Target="../diagrams/colors11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11.xml"/><Relationship Id="rId5" Type="http://schemas.openxmlformats.org/officeDocument/2006/relationships/diagramLayout" Target="../diagrams/layout11.xml"/><Relationship Id="rId4" Type="http://schemas.openxmlformats.org/officeDocument/2006/relationships/diagramData" Target="../diagrams/data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6.jpeg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2.xml"/><Relationship Id="rId3" Type="http://schemas.openxmlformats.org/officeDocument/2006/relationships/image" Target="../media/image27.png"/><Relationship Id="rId7" Type="http://schemas.openxmlformats.org/officeDocument/2006/relationships/diagramColors" Target="../diagrams/colors12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12.xml"/><Relationship Id="rId5" Type="http://schemas.openxmlformats.org/officeDocument/2006/relationships/diagramLayout" Target="../diagrams/layout12.xml"/><Relationship Id="rId4" Type="http://schemas.openxmlformats.org/officeDocument/2006/relationships/diagramData" Target="../diagrams/data12.xml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3.xml"/><Relationship Id="rId3" Type="http://schemas.openxmlformats.org/officeDocument/2006/relationships/image" Target="../media/image28.jpg"/><Relationship Id="rId7" Type="http://schemas.openxmlformats.org/officeDocument/2006/relationships/diagramColors" Target="../diagrams/colors13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13.xml"/><Relationship Id="rId5" Type="http://schemas.openxmlformats.org/officeDocument/2006/relationships/diagramLayout" Target="../diagrams/layout13.xml"/><Relationship Id="rId4" Type="http://schemas.openxmlformats.org/officeDocument/2006/relationships/diagramData" Target="../diagrams/data13.xml"/></Relationships>
</file>

<file path=ppt/slides/_rels/slide1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4.xml"/><Relationship Id="rId3" Type="http://schemas.openxmlformats.org/officeDocument/2006/relationships/image" Target="../media/image29.jpg"/><Relationship Id="rId7" Type="http://schemas.openxmlformats.org/officeDocument/2006/relationships/diagramColors" Target="../diagrams/colors14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14.xml"/><Relationship Id="rId5" Type="http://schemas.openxmlformats.org/officeDocument/2006/relationships/diagramLayout" Target="../diagrams/layout14.xml"/><Relationship Id="rId4" Type="http://schemas.openxmlformats.org/officeDocument/2006/relationships/diagramData" Target="../diagrams/data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9.jp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image" Target="../media/image10.jpg"/><Relationship Id="rId7" Type="http://schemas.openxmlformats.org/officeDocument/2006/relationships/diagramData" Target="../diagrams/data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jpg"/><Relationship Id="rId11" Type="http://schemas.microsoft.com/office/2007/relationships/diagramDrawing" Target="../diagrams/drawing2.xml"/><Relationship Id="rId5" Type="http://schemas.openxmlformats.org/officeDocument/2006/relationships/image" Target="../media/image12.png"/><Relationship Id="rId10" Type="http://schemas.openxmlformats.org/officeDocument/2006/relationships/diagramColors" Target="../diagrams/colors2.xml"/><Relationship Id="rId4" Type="http://schemas.openxmlformats.org/officeDocument/2006/relationships/image" Target="../media/image11.jpg"/><Relationship Id="rId9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14.jp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15.png"/><Relationship Id="rId7" Type="http://schemas.openxmlformats.org/officeDocument/2006/relationships/diagramColors" Target="../diagrams/colors4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image" Target="../media/image16.jpg"/><Relationship Id="rId7" Type="http://schemas.openxmlformats.org/officeDocument/2006/relationships/diagramColors" Target="../diagrams/colors5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6.xml"/><Relationship Id="rId3" Type="http://schemas.openxmlformats.org/officeDocument/2006/relationships/image" Target="../media/image17.png"/><Relationship Id="rId7" Type="http://schemas.openxmlformats.org/officeDocument/2006/relationships/diagramQuickStyle" Target="../diagrams/quickStyle6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diagramLayout" Target="../diagrams/layout6.xml"/><Relationship Id="rId5" Type="http://schemas.openxmlformats.org/officeDocument/2006/relationships/diagramData" Target="../diagrams/data6.xml"/><Relationship Id="rId4" Type="http://schemas.microsoft.com/office/2007/relationships/hdphoto" Target="../media/hdphoto2.wdp"/><Relationship Id="rId9" Type="http://schemas.microsoft.com/office/2007/relationships/diagramDrawing" Target="../diagrams/drawing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 shadeToTitle="1">
        <a:gradFill flip="none" rotWithShape="1">
          <a:gsLst>
            <a:gs pos="76000">
              <a:srgbClr val="9B5C52"/>
            </a:gs>
            <a:gs pos="0">
              <a:schemeClr val="accent4">
                <a:lumMod val="40000"/>
                <a:lumOff val="60000"/>
              </a:schemeClr>
            </a:gs>
            <a:gs pos="35000">
              <a:schemeClr val="accent4">
                <a:lumMod val="95000"/>
                <a:lumOff val="5000"/>
                <a:alpha val="93000"/>
              </a:schemeClr>
            </a:gs>
            <a:gs pos="100000">
              <a:schemeClr val="accent4">
                <a:lumMod val="60000"/>
              </a:schemeClr>
            </a:gs>
          </a:gsLst>
          <a:path path="shap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E938C-9D94-4B05-979A-D39FFC45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96556" y="2039815"/>
            <a:ext cx="4441371" cy="1396634"/>
          </a:xfrm>
          <a:gradFill>
            <a:gsLst>
              <a:gs pos="0">
                <a:srgbClr val="FFFF00"/>
              </a:gs>
              <a:gs pos="79000">
                <a:schemeClr val="accent2">
                  <a:lumMod val="45000"/>
                  <a:lumOff val="55000"/>
                  <a:alpha val="9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8100000" scaled="1"/>
          </a:gradFill>
          <a:effectLst>
            <a:reflection blurRad="6350" stA="69000" endPos="55000" dir="5400000" sy="-100000" algn="bl" rotWithShape="0"/>
          </a:effectLst>
          <a:scene3d>
            <a:camera prst="orthographicFront"/>
            <a:lightRig rig="threePt" dir="t"/>
          </a:scene3d>
          <a:sp3d extrusionH="76200" contourW="12700" prstMaterial="translucentPowder">
            <a:bevelT w="25400"/>
            <a:bevelB w="19050"/>
            <a:extrusionClr>
              <a:srgbClr val="AE0202"/>
            </a:extrusionClr>
            <a:contourClr>
              <a:schemeClr val="accent2">
                <a:lumMod val="50000"/>
              </a:schemeClr>
            </a:contourClr>
          </a:sp3d>
        </p:spPr>
        <p:txBody>
          <a:bodyPr rtlCol="0" anchor="b" anchorCtr="0">
            <a:normAutofit fontScale="90000"/>
          </a:bodyPr>
          <a:lstStyle/>
          <a:p>
            <a:pPr algn="ctr" rtl="0"/>
            <a:r>
              <a:rPr lang="en-GB" b="1" u="sng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DEEPFAKE</a:t>
            </a:r>
            <a:r>
              <a:rPr lang="en-GB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GB" b="1" u="sng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TECHNOLOGY</a:t>
            </a:r>
          </a:p>
        </p:txBody>
      </p:sp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9A8AD548-922D-4E1D-B19C-5F6E808B816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8000"/>
                    </a14:imgEffect>
                    <a14:imgEffect>
                      <a14:saturation sat="300000"/>
                    </a14:imgEffect>
                    <a14:imgEffect>
                      <a14:brightnessContrast contrast="4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462225" y="231112"/>
            <a:ext cx="6692201" cy="6360607"/>
          </a:xfrm>
          <a:effectLst>
            <a:glow rad="88900">
              <a:schemeClr val="accent1">
                <a:alpha val="40000"/>
              </a:schemeClr>
            </a:glow>
          </a:effectLst>
          <a:scene3d>
            <a:camera prst="perspectiveFront"/>
            <a:lightRig rig="threePt" dir="t"/>
          </a:scene3d>
          <a:sp3d>
            <a:bevelT w="38100" prst="hardEdge"/>
            <a:bevelB w="825500"/>
          </a:sp3d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D9A11267-FC52-4990-8D98-010AFABA55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724775" y="4089679"/>
            <a:ext cx="3840162" cy="522514"/>
          </a:xfrm>
        </p:spPr>
        <p:txBody>
          <a:bodyPr rtlCol="0">
            <a:normAutofit/>
          </a:bodyPr>
          <a:lstStyle/>
          <a:p>
            <a:pPr algn="ctr"/>
            <a:r>
              <a:rPr lang="en-IN" b="1" u="sng" dirty="0">
                <a:solidFill>
                  <a:schemeClr val="bg1">
                    <a:alpha val="60000"/>
                  </a:schemeClr>
                </a:solidFill>
                <a:latin typeface="Book Antiqua" panose="020406020503050303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Types and Applications</a:t>
            </a:r>
            <a:endParaRPr lang="en-GB" b="1" u="sng" dirty="0">
              <a:solidFill>
                <a:schemeClr val="bg1">
                  <a:alpha val="60000"/>
                </a:schemeClr>
              </a:solidFill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2814286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5FED7C55-F545-49A1-90FD-D853A25AB45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/>
          <a:stretch/>
        </p:blipFill>
        <p:spPr>
          <a:xfrm>
            <a:off x="104173" y="2"/>
            <a:ext cx="12078365" cy="6748787"/>
          </a:xfr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CBCE598C-8444-E0D7-759B-648B0BA6FC70}"/>
              </a:ext>
            </a:extLst>
          </p:cNvPr>
          <p:cNvSpPr/>
          <p:nvPr/>
        </p:nvSpPr>
        <p:spPr>
          <a:xfrm>
            <a:off x="2476983" y="250270"/>
            <a:ext cx="7551272" cy="1591230"/>
          </a:xfrm>
          <a:prstGeom prst="ellipse">
            <a:avLst/>
          </a:prstGeom>
          <a:ln/>
          <a:effectLst>
            <a:glow rad="635000">
              <a:schemeClr val="accent1">
                <a:satMod val="175000"/>
                <a:alpha val="17000"/>
              </a:schemeClr>
            </a:glow>
            <a:outerShdw blurRad="50800" dist="38100" dir="5400000" algn="t" rotWithShape="0">
              <a:schemeClr val="accent3">
                <a:lumMod val="60000"/>
                <a:lumOff val="40000"/>
                <a:alpha val="40000"/>
              </a:schemeClr>
            </a:outerShdw>
            <a:reflection blurRad="6350" stA="52000" endA="300" endPos="33000" dir="5400000" sy="-100000" algn="bl" rotWithShape="0"/>
            <a:softEdge rad="31750"/>
          </a:effectLst>
          <a:scene3d>
            <a:camera prst="perspectiveBelow">
              <a:rot lat="1800000" lon="0" rev="0"/>
            </a:camera>
            <a:lightRig rig="sunset" dir="t">
              <a:rot lat="0" lon="0" rev="3000000"/>
            </a:lightRig>
          </a:scene3d>
          <a:sp3d z="6350" extrusionH="63500" contourW="63500">
            <a:bevelT w="152400" h="50800" prst="softRound"/>
            <a:bevelB w="114300" prst="artDeco"/>
          </a:sp3d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b="1" i="1" dirty="0">
                <a:solidFill>
                  <a:schemeClr val="bg2"/>
                </a:solidFill>
                <a:highlight>
                  <a:srgbClr val="FFFF00"/>
                </a:highlight>
                <a:latin typeface="Calibri Light" panose="020F0302020204030204" pitchFamily="34" charset="0"/>
                <a:ea typeface="Times New Roman" panose="02020603050405020304" pitchFamily="18" charset="0"/>
                <a:cs typeface="Mangal" panose="02040503050203030202" pitchFamily="18" charset="0"/>
              </a:rPr>
              <a:t>Tools and Services for Creating Deepfakes</a:t>
            </a:r>
            <a:endParaRPr lang="en-GB" sz="3600" b="1" i="1" dirty="0">
              <a:solidFill>
                <a:schemeClr val="bg2"/>
              </a:solidFill>
              <a:highlight>
                <a:srgbClr val="FFFF00"/>
              </a:highlight>
              <a:latin typeface="Calibri Light" panose="020F0302020204030204" pitchFamily="34" charset="0"/>
              <a:ea typeface="Times New Roman" panose="02020603050405020304" pitchFamily="18" charset="0"/>
              <a:cs typeface="Mangal" panose="02040503050203030202" pitchFamily="18" charset="0"/>
            </a:endParaRPr>
          </a:p>
          <a:p>
            <a:pPr algn="ctr"/>
            <a:endParaRPr lang="en-GB" dirty="0">
              <a:solidFill>
                <a:srgbClr val="FF0000"/>
              </a:solidFill>
            </a:endParaRP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6FA5F266-068E-B55A-C47E-BAA00943E83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74548020"/>
              </p:ext>
            </p:extLst>
          </p:nvPr>
        </p:nvGraphicFramePr>
        <p:xfrm>
          <a:off x="2476982" y="2245491"/>
          <a:ext cx="7355220" cy="39578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759314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ubtitle 15">
            <a:extLst>
              <a:ext uri="{FF2B5EF4-FFF2-40B4-BE49-F238E27FC236}">
                <a16:creationId xmlns:a16="http://schemas.microsoft.com/office/drawing/2014/main" id="{4BDCF583-1D5D-4235-97C2-39272B80A0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flipV="1">
            <a:off x="2194562" y="2730701"/>
            <a:ext cx="45719" cy="45719"/>
          </a:xfrm>
        </p:spPr>
        <p:txBody>
          <a:bodyPr vert="horz" wrap="square" lIns="0" tIns="0" rIns="0" bIns="0" rtlCol="0">
            <a:noAutofit/>
          </a:bodyPr>
          <a:lstStyle/>
          <a:p>
            <a:pPr marL="342900" indent="-342900">
              <a:buFont typeface="+mj-lt"/>
              <a:buAutoNum type="arabicPeriod"/>
              <a:tabLst>
                <a:tab pos="457200" algn="l"/>
              </a:tabLst>
            </a:pPr>
            <a:endParaRPr lang="en-GB" sz="800" b="1" dirty="0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4AA91241-A80F-B733-DB8B-25F24BE2C88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5556" r="5556"/>
          <a:stretch/>
        </p:blipFill>
        <p:spPr>
          <a:xfrm>
            <a:off x="0" y="0"/>
            <a:ext cx="12192000" cy="6858000"/>
          </a:xfrm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12" name="Flowchart: Alternate Process 11">
            <a:extLst>
              <a:ext uri="{FF2B5EF4-FFF2-40B4-BE49-F238E27FC236}">
                <a16:creationId xmlns:a16="http://schemas.microsoft.com/office/drawing/2014/main" id="{329D472A-302D-5421-5DB9-4B2CAD615DEC}"/>
              </a:ext>
            </a:extLst>
          </p:cNvPr>
          <p:cNvSpPr/>
          <p:nvPr/>
        </p:nvSpPr>
        <p:spPr>
          <a:xfrm>
            <a:off x="3376246" y="301453"/>
            <a:ext cx="4938320" cy="944545"/>
          </a:xfrm>
          <a:prstGeom prst="flowChartAlternateProcess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40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Applications</a:t>
            </a:r>
            <a:endParaRPr lang="en-GB" sz="4000" b="1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A48C5E3-EA26-8118-86D7-0E9CA426921A}"/>
              </a:ext>
            </a:extLst>
          </p:cNvPr>
          <p:cNvSpPr txBox="1"/>
          <p:nvPr/>
        </p:nvSpPr>
        <p:spPr>
          <a:xfrm>
            <a:off x="542229" y="1284318"/>
            <a:ext cx="4762919" cy="5329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rtl="0">
              <a:defRPr lang="en-GB"/>
            </a:defPPr>
            <a:lvl1pPr>
              <a:lnSpc>
                <a:spcPct val="107000"/>
              </a:lnSpc>
              <a:spcBef>
                <a:spcPts val="200"/>
              </a:spcBef>
              <a:defRPr b="1">
                <a:solidFill>
                  <a:srgbClr val="1F3763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Mangal" panose="02040503050203030202" pitchFamily="18" charset="0"/>
              </a:defRPr>
            </a:lvl1pPr>
          </a:lstStyle>
          <a:p>
            <a:r>
              <a:rPr lang="en-IN" sz="2800" i="1" dirty="0">
                <a:solidFill>
                  <a:srgbClr val="FFFF00"/>
                </a:solidFill>
              </a:rPr>
              <a:t>Positive Applications</a:t>
            </a:r>
            <a:endParaRPr lang="en-GB" sz="2800" i="1" dirty="0">
              <a:solidFill>
                <a:srgbClr val="FFFF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5AF1AB1-4E0C-0458-ED57-B2F5165BC541}"/>
              </a:ext>
            </a:extLst>
          </p:cNvPr>
          <p:cNvSpPr txBox="1"/>
          <p:nvPr/>
        </p:nvSpPr>
        <p:spPr>
          <a:xfrm>
            <a:off x="6782637" y="1245996"/>
            <a:ext cx="4160018" cy="8806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Bef>
                <a:spcPts val="200"/>
              </a:spcBef>
            </a:pPr>
            <a:endParaRPr lang="en-GB" sz="2400" b="1" dirty="0">
              <a:solidFill>
                <a:srgbClr val="FFFF00"/>
              </a:solidFill>
              <a:latin typeface="Berlin Sans FB" panose="020E0602020502020306" pitchFamily="34" charset="0"/>
              <a:cs typeface="Mangal" panose="02040503050203030202" pitchFamily="18" charset="0"/>
            </a:endParaRPr>
          </a:p>
          <a:p>
            <a:pPr>
              <a:lnSpc>
                <a:spcPct val="107000"/>
              </a:lnSpc>
              <a:spcBef>
                <a:spcPts val="200"/>
              </a:spcBef>
            </a:pPr>
            <a:endParaRPr lang="en-GB" sz="2400" b="1" dirty="0">
              <a:solidFill>
                <a:srgbClr val="FFFF00"/>
              </a:solidFill>
              <a:latin typeface="Berlin Sans FB" panose="020E0602020502020306" pitchFamily="34" charset="0"/>
              <a:cs typeface="Mangal" panose="02040503050203030202" pitchFamily="18" charset="0"/>
            </a:endParaRPr>
          </a:p>
        </p:txBody>
      </p:sp>
      <p:pic>
        <p:nvPicPr>
          <p:cNvPr id="9" name="Graphic 8" descr="Monitor">
            <a:extLst>
              <a:ext uri="{FF2B5EF4-FFF2-40B4-BE49-F238E27FC236}">
                <a16:creationId xmlns:a16="http://schemas.microsoft.com/office/drawing/2014/main" id="{B5616341-5F82-7BF6-C930-D64E825A53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77924" y="-7536"/>
            <a:ext cx="6366076" cy="1859485"/>
          </a:xfrm>
          <a:prstGeom prst="rect">
            <a:avLst/>
          </a:prstGeom>
        </p:spPr>
      </p:pic>
      <p:graphicFrame>
        <p:nvGraphicFramePr>
          <p:cNvPr id="17" name="Diagram 16">
            <a:extLst>
              <a:ext uri="{FF2B5EF4-FFF2-40B4-BE49-F238E27FC236}">
                <a16:creationId xmlns:a16="http://schemas.microsoft.com/office/drawing/2014/main" id="{7F390888-6F7C-7013-339D-939C4B39917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82724010"/>
              </p:ext>
            </p:extLst>
          </p:nvPr>
        </p:nvGraphicFramePr>
        <p:xfrm>
          <a:off x="2032001" y="1715996"/>
          <a:ext cx="8072699" cy="51495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160605044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ubtitle 15">
            <a:extLst>
              <a:ext uri="{FF2B5EF4-FFF2-40B4-BE49-F238E27FC236}">
                <a16:creationId xmlns:a16="http://schemas.microsoft.com/office/drawing/2014/main" id="{4BDCF583-1D5D-4235-97C2-39272B80A0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flipV="1">
            <a:off x="2194562" y="2730701"/>
            <a:ext cx="45719" cy="45719"/>
          </a:xfrm>
        </p:spPr>
        <p:txBody>
          <a:bodyPr vert="horz" wrap="square" lIns="0" tIns="0" rIns="0" bIns="0" rtlCol="0">
            <a:noAutofit/>
          </a:bodyPr>
          <a:lstStyle/>
          <a:p>
            <a:pPr marL="342900" indent="-342900">
              <a:buFont typeface="+mj-lt"/>
              <a:buAutoNum type="arabicPeriod"/>
              <a:tabLst>
                <a:tab pos="457200" algn="l"/>
              </a:tabLst>
            </a:pPr>
            <a:endParaRPr lang="en-GB" sz="800" b="1" dirty="0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4AA91241-A80F-B733-DB8B-25F24BE2C88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781" b="781"/>
          <a:stretch/>
        </p:blipFill>
        <p:spPr>
          <a:xfrm>
            <a:off x="0" y="0"/>
            <a:ext cx="12192000" cy="6858000"/>
          </a:xfrm>
        </p:spPr>
      </p:pic>
      <p:sp>
        <p:nvSpPr>
          <p:cNvPr id="12" name="Flowchart: Alternate Process 11">
            <a:extLst>
              <a:ext uri="{FF2B5EF4-FFF2-40B4-BE49-F238E27FC236}">
                <a16:creationId xmlns:a16="http://schemas.microsoft.com/office/drawing/2014/main" id="{329D472A-302D-5421-5DB9-4B2CAD615DEC}"/>
              </a:ext>
            </a:extLst>
          </p:cNvPr>
          <p:cNvSpPr/>
          <p:nvPr/>
        </p:nvSpPr>
        <p:spPr>
          <a:xfrm>
            <a:off x="3376246" y="301453"/>
            <a:ext cx="4938320" cy="944545"/>
          </a:xfrm>
          <a:prstGeom prst="flowChartAlternateProcess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40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Applications</a:t>
            </a:r>
            <a:endParaRPr lang="en-GB" sz="4000" b="1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A48C5E3-EA26-8118-86D7-0E9CA426921A}"/>
              </a:ext>
            </a:extLst>
          </p:cNvPr>
          <p:cNvSpPr txBox="1"/>
          <p:nvPr/>
        </p:nvSpPr>
        <p:spPr>
          <a:xfrm>
            <a:off x="396464" y="1153438"/>
            <a:ext cx="4762919" cy="5329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rtl="0">
              <a:defRPr lang="en-GB"/>
            </a:defPPr>
            <a:lvl1pPr>
              <a:lnSpc>
                <a:spcPct val="107000"/>
              </a:lnSpc>
              <a:spcBef>
                <a:spcPts val="200"/>
              </a:spcBef>
              <a:defRPr b="1">
                <a:solidFill>
                  <a:srgbClr val="1F3763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Mangal" panose="02040503050203030202" pitchFamily="18" charset="0"/>
              </a:defRPr>
            </a:lvl1pPr>
          </a:lstStyle>
          <a:p>
            <a:r>
              <a:rPr lang="en-IN" sz="2800" i="1" dirty="0">
                <a:solidFill>
                  <a:srgbClr val="FFFF00"/>
                </a:solidFill>
              </a:rPr>
              <a:t>Negative Applications</a:t>
            </a:r>
            <a:endParaRPr lang="en-GB" sz="2800" i="1" dirty="0">
              <a:solidFill>
                <a:srgbClr val="FFFF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5AF1AB1-4E0C-0458-ED57-B2F5165BC541}"/>
              </a:ext>
            </a:extLst>
          </p:cNvPr>
          <p:cNvSpPr txBox="1"/>
          <p:nvPr/>
        </p:nvSpPr>
        <p:spPr>
          <a:xfrm>
            <a:off x="6782637" y="1245996"/>
            <a:ext cx="4160018" cy="8806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Bef>
                <a:spcPts val="200"/>
              </a:spcBef>
            </a:pPr>
            <a:endParaRPr lang="en-GB" sz="2400" b="1" dirty="0">
              <a:solidFill>
                <a:srgbClr val="FFFF00"/>
              </a:solidFill>
              <a:latin typeface="Berlin Sans FB" panose="020E0602020502020306" pitchFamily="34" charset="0"/>
              <a:cs typeface="Mangal" panose="02040503050203030202" pitchFamily="18" charset="0"/>
            </a:endParaRPr>
          </a:p>
          <a:p>
            <a:pPr>
              <a:lnSpc>
                <a:spcPct val="107000"/>
              </a:lnSpc>
              <a:spcBef>
                <a:spcPts val="200"/>
              </a:spcBef>
            </a:pPr>
            <a:endParaRPr lang="en-GB" sz="2400" b="1" dirty="0">
              <a:solidFill>
                <a:srgbClr val="FFFF00"/>
              </a:solidFill>
              <a:latin typeface="Berlin Sans FB" panose="020E0602020502020306" pitchFamily="34" charset="0"/>
              <a:cs typeface="Mangal" panose="02040503050203030202" pitchFamily="18" charset="0"/>
            </a:endParaRPr>
          </a:p>
        </p:txBody>
      </p:sp>
      <p:pic>
        <p:nvPicPr>
          <p:cNvPr id="9" name="Graphic 8" descr="Monitor">
            <a:extLst>
              <a:ext uri="{FF2B5EF4-FFF2-40B4-BE49-F238E27FC236}">
                <a16:creationId xmlns:a16="http://schemas.microsoft.com/office/drawing/2014/main" id="{B5616341-5F82-7BF6-C930-D64E825A53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77924" y="-7536"/>
            <a:ext cx="6366076" cy="1859485"/>
          </a:xfrm>
          <a:prstGeom prst="rect">
            <a:avLst/>
          </a:prstGeom>
        </p:spPr>
      </p:pic>
      <p:graphicFrame>
        <p:nvGraphicFramePr>
          <p:cNvPr id="17" name="Diagram 16">
            <a:extLst>
              <a:ext uri="{FF2B5EF4-FFF2-40B4-BE49-F238E27FC236}">
                <a16:creationId xmlns:a16="http://schemas.microsoft.com/office/drawing/2014/main" id="{7F390888-6F7C-7013-339D-939C4B39917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04426283"/>
              </p:ext>
            </p:extLst>
          </p:nvPr>
        </p:nvGraphicFramePr>
        <p:xfrm>
          <a:off x="2032001" y="1715996"/>
          <a:ext cx="8072699" cy="51495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2834382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5FED7C55-F545-49A1-90FD-D853A25AB45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/>
          <a:srcRect/>
          <a:stretch/>
        </p:blipFill>
        <p:spPr>
          <a:xfrm>
            <a:off x="0" y="-16899"/>
            <a:ext cx="12191999" cy="6874898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2BE9079-2BA3-EFA3-A7B9-3FBEC0CF8A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20580" y="644236"/>
            <a:ext cx="13992444" cy="862446"/>
          </a:xfrm>
          <a:gradFill>
            <a:gsLst>
              <a:gs pos="9792">
                <a:srgbClr val="F89B24"/>
              </a:gs>
              <a:gs pos="0">
                <a:srgbClr val="FFC000">
                  <a:alpha val="97000"/>
                </a:srgb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scene3d>
            <a:camera prst="perspectiveContrastingRightFacing">
              <a:rot lat="1200000" lon="21000000" rev="213211"/>
            </a:camera>
            <a:lightRig rig="threePt" dir="t"/>
          </a:scene3d>
        </p:spPr>
        <p:txBody>
          <a:bodyPr/>
          <a:lstStyle/>
          <a:p>
            <a:pPr algn="ctr"/>
            <a:r>
              <a:rPr lang="en-IN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Times New Roman" panose="02020603050405020304" pitchFamily="18" charset="0"/>
                <a:cs typeface="Mangal" panose="02040503050203030202" pitchFamily="18" charset="0"/>
              </a:rPr>
              <a:t>What is a Deepfake Detection Tool?</a:t>
            </a:r>
            <a:endParaRPr lang="en-GB" sz="36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7FE749-C547-3E5B-3329-407738241B5D}"/>
              </a:ext>
            </a:extLst>
          </p:cNvPr>
          <p:cNvSpPr txBox="1"/>
          <p:nvPr/>
        </p:nvSpPr>
        <p:spPr>
          <a:xfrm>
            <a:off x="2431473" y="2951018"/>
            <a:ext cx="6483927" cy="3170099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0"/>
                  <a:lumOff val="100000"/>
                </a:schemeClr>
              </a:gs>
              <a:gs pos="35000">
                <a:schemeClr val="accent4">
                  <a:lumMod val="0"/>
                  <a:lumOff val="100000"/>
                </a:schemeClr>
              </a:gs>
              <a:gs pos="100000">
                <a:schemeClr val="accent4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scene3d>
            <a:camera prst="perspectiveBelow"/>
            <a:lightRig rig="sunrise" dir="t"/>
          </a:scene3d>
          <a:sp3d extrusionH="76200" contourW="12700" prstMaterial="metal">
            <a:bevelT prst="relaxedInset"/>
            <a:bevelB w="139700" h="139700" prst="divot"/>
            <a:extrusionClr>
              <a:srgbClr val="FF99CC"/>
            </a:extrusionClr>
            <a:contourClr>
              <a:srgbClr val="00B050"/>
            </a:contourClr>
          </a:sp3d>
        </p:spPr>
        <p:txBody>
          <a:bodyPr wrap="square" rtlCol="0">
            <a:spAutoFit/>
          </a:bodyPr>
          <a:lstStyle/>
          <a:p>
            <a:r>
              <a:rPr lang="en-IN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</a:rPr>
              <a:t>A Deepfake Detection Tool is a software or system designed to identify and detect deepfake videos or images.</a:t>
            </a:r>
            <a:endParaRPr lang="en-GB" sz="4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5096416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5FED7C55-F545-49A1-90FD-D853A25AB45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/>
          <a:stretch/>
        </p:blipFill>
        <p:spPr>
          <a:xfrm>
            <a:off x="0" y="0"/>
            <a:ext cx="12182537" cy="6748787"/>
          </a:xfr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CBCE598C-8444-E0D7-759B-648B0BA6FC70}"/>
              </a:ext>
            </a:extLst>
          </p:cNvPr>
          <p:cNvSpPr/>
          <p:nvPr/>
        </p:nvSpPr>
        <p:spPr>
          <a:xfrm>
            <a:off x="2476985" y="250270"/>
            <a:ext cx="7355219" cy="1591230"/>
          </a:xfrm>
          <a:prstGeom prst="ellipse">
            <a:avLst/>
          </a:prstGeom>
          <a:ln/>
          <a:effectLst>
            <a:glow rad="241300">
              <a:schemeClr val="accent2">
                <a:satMod val="175000"/>
                <a:alpha val="40000"/>
              </a:schemeClr>
            </a:glow>
          </a:effectLst>
          <a:scene3d>
            <a:camera prst="perspectiveRight"/>
            <a:lightRig rig="sunrise" dir="t"/>
          </a:scene3d>
          <a:sp3d extrusionH="76200" contourW="12700" prstMaterial="dkEdge">
            <a:bevelT prst="slope"/>
            <a:bevelB w="152400" h="50800" prst="softRound"/>
            <a:extrusionClr>
              <a:schemeClr val="accent2">
                <a:lumMod val="60000"/>
                <a:lumOff val="40000"/>
              </a:schemeClr>
            </a:extrusionClr>
            <a:contourClr>
              <a:schemeClr val="bg1">
                <a:lumMod val="75000"/>
                <a:lumOff val="25000"/>
              </a:schemeClr>
            </a:contourClr>
          </a:sp3d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b="1" i="1" dirty="0">
                <a:solidFill>
                  <a:schemeClr val="bg2"/>
                </a:solidFill>
                <a:latin typeface="Calibri Light" panose="020F0302020204030204" pitchFamily="34" charset="0"/>
                <a:ea typeface="Times New Roman" panose="02020603050405020304" pitchFamily="18" charset="0"/>
                <a:cs typeface="Mangal" panose="02040503050203030202" pitchFamily="18" charset="0"/>
              </a:rPr>
              <a:t>Tools and Services for </a:t>
            </a:r>
            <a:r>
              <a:rPr lang="en-IN" sz="3600" b="1" i="1" dirty="0">
                <a:solidFill>
                  <a:schemeClr val="bg2"/>
                </a:solidFill>
                <a:latin typeface="Calibri Light" panose="020F0302020204030204" pitchFamily="34" charset="0"/>
                <a:cs typeface="Mangal" panose="02040503050203030202" pitchFamily="18" charset="0"/>
              </a:rPr>
              <a:t>Detecting Deepfakes</a:t>
            </a:r>
            <a:endParaRPr lang="en-GB" sz="3600" b="1" i="1" dirty="0">
              <a:solidFill>
                <a:schemeClr val="bg2"/>
              </a:solidFill>
              <a:latin typeface="Calibri Light" panose="020F0302020204030204" pitchFamily="34" charset="0"/>
              <a:cs typeface="Mangal" panose="02040503050203030202" pitchFamily="18" charset="0"/>
            </a:endParaRPr>
          </a:p>
          <a:p>
            <a:pPr algn="ctr"/>
            <a:endParaRPr lang="en-GB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6FA5F266-068E-B55A-C47E-BAA00943E83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57660653"/>
              </p:ext>
            </p:extLst>
          </p:nvPr>
        </p:nvGraphicFramePr>
        <p:xfrm>
          <a:off x="381837" y="1929284"/>
          <a:ext cx="11264203" cy="46784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78743044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5FED7C55-F545-49A1-90FD-D853A25AB45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/>
          <a:stretch/>
        </p:blipFill>
        <p:spPr>
          <a:xfrm>
            <a:off x="5496790" y="-16899"/>
            <a:ext cx="6695209" cy="6874898"/>
          </a:xfrm>
          <a:prstGeom prst="rect">
            <a:avLst/>
          </a:prstGeom>
        </p:spPr>
      </p:pic>
      <p:sp>
        <p:nvSpPr>
          <p:cNvPr id="15" name="Title 14">
            <a:extLst>
              <a:ext uri="{FF2B5EF4-FFF2-40B4-BE49-F238E27FC236}">
                <a16:creationId xmlns:a16="http://schemas.microsoft.com/office/drawing/2014/main" id="{40F1DF5B-353A-4270-8C10-6A15094411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 rot="10800000" flipV="1">
            <a:off x="550857" y="80388"/>
            <a:ext cx="10874118" cy="683288"/>
          </a:xfrm>
          <a:gradFill flip="none" rotWithShape="1">
            <a:gsLst>
              <a:gs pos="77640">
                <a:srgbClr val="FF7474"/>
              </a:gs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scene3d>
            <a:camera prst="orthographicFront">
              <a:rot lat="0" lon="1200000" rev="0"/>
            </a:camera>
            <a:lightRig rig="threePt" dir="t"/>
          </a:scene3d>
        </p:spPr>
        <p:txBody>
          <a:bodyPr vert="horz" wrap="square" lIns="0" tIns="0" rIns="0" bIns="0" rtlCol="0" anchor="b" anchorCtr="0">
            <a:noAutofit/>
          </a:bodyPr>
          <a:lstStyle/>
          <a:p>
            <a:pPr algn="ctr" rtl="0">
              <a:lnSpc>
                <a:spcPct val="100000"/>
              </a:lnSpc>
            </a:pPr>
            <a:r>
              <a:rPr lang="en-IN" sz="4000" b="1" i="1" dirty="0">
                <a:solidFill>
                  <a:schemeClr val="bg1"/>
                </a:solidFill>
                <a:latin typeface="Bahnschrift SemiLight SemiConde" panose="020B0502040204020203" pitchFamily="34" charset="0"/>
                <a:ea typeface="Calibri" panose="020F0502020204030204" pitchFamily="34" charset="0"/>
                <a:cs typeface="Mangal" panose="02040503050203030202" pitchFamily="18" charset="0"/>
              </a:rPr>
              <a:t>Future Scope of Deepfake Technology</a:t>
            </a:r>
            <a:endParaRPr lang="en-GB" sz="4000" b="1" i="1" u="sng" dirty="0">
              <a:solidFill>
                <a:schemeClr val="bg1"/>
              </a:solidFill>
              <a:latin typeface="Bahnschrift SemiLight SemiConde" panose="020B0502040204020203" pitchFamily="34" charset="0"/>
            </a:endParaRP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B10FCC9F-531E-AB16-5942-E14528C161B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9148631"/>
              </p:ext>
            </p:extLst>
          </p:nvPr>
        </p:nvGraphicFramePr>
        <p:xfrm>
          <a:off x="462223" y="854109"/>
          <a:ext cx="5501697" cy="57376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18617314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9000">
              <a:srgbClr val="BF7D73">
                <a:alpha val="85000"/>
                <a:lumMod val="97000"/>
                <a:lumOff val="3000"/>
              </a:srgbClr>
            </a:gs>
            <a:gs pos="0">
              <a:srgbClr val="FFC000"/>
            </a:gs>
            <a:gs pos="48000">
              <a:schemeClr val="accent4">
                <a:lumMod val="97000"/>
                <a:lumOff val="3000"/>
              </a:schemeClr>
            </a:gs>
            <a:gs pos="100000">
              <a:schemeClr val="accent4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102D8-1D22-4940-AF19-07CF3A0DC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5860473" y="405244"/>
            <a:ext cx="17375884" cy="550719"/>
          </a:xfrm>
          <a:solidFill>
            <a:srgbClr val="AE0202"/>
          </a:solidFill>
          <a:scene3d>
            <a:camera prst="perspectiveHeroicExtremeLeftFacing"/>
            <a:lightRig rig="threePt" dir="t"/>
          </a:scene3d>
          <a:sp3d>
            <a:bevelT prst="relaxedInset"/>
            <a:bevelB prst="convex"/>
          </a:sp3d>
        </p:spPr>
        <p:txBody>
          <a:bodyPr rtlCol="0"/>
          <a:lstStyle/>
          <a:p>
            <a:pPr algn="ctr"/>
            <a:r>
              <a:rPr lang="en-GB" sz="3600" b="1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Examples of Deepfakes</a:t>
            </a:r>
            <a:endParaRPr lang="en-GB" sz="3600" u="sng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WhatsApp Video 2024-06-26 at 9.33.57 PM">
            <a:hlinkClick r:id="" action="ppaction://media"/>
            <a:extLst>
              <a:ext uri="{FF2B5EF4-FFF2-40B4-BE49-F238E27FC236}">
                <a16:creationId xmlns:a16="http://schemas.microsoft.com/office/drawing/2014/main" id="{142DC54C-92ED-A70E-0905-00E52AFF37B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71789" y="1678074"/>
            <a:ext cx="4568649" cy="2569865"/>
          </a:xfrm>
          <a:prstGeom prst="rect">
            <a:avLst/>
          </a:prstGeom>
          <a:ln w="63500" cap="sq">
            <a:solidFill>
              <a:srgbClr val="FFFFFF"/>
            </a:solidFill>
            <a:prstDash val="solid"/>
            <a:miter lim="800000"/>
          </a:ln>
          <a:effectLst/>
          <a:scene3d>
            <a:camera prst="orthographicFront"/>
            <a:lightRig rig="soft" dir="t"/>
          </a:scene3d>
          <a:sp3d contourW="6350">
            <a:bevelT w="152400" h="50800" prst="softRound"/>
            <a:contourClr>
              <a:srgbClr val="000000"/>
            </a:contourClr>
          </a:sp3d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080525D-4DB2-A9BB-BC30-7EAC0B6FDC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2156" y="1678076"/>
            <a:ext cx="4933741" cy="256986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scene3d>
            <a:camera prst="orthographicFront"/>
            <a:lightRig rig="threePt" dir="t"/>
          </a:scene3d>
          <a:sp3d>
            <a:bevelT prst="slope"/>
          </a:sp3d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DE2B15D-8D1B-B0C2-571B-83A21EF95EB7}"/>
              </a:ext>
            </a:extLst>
          </p:cNvPr>
          <p:cNvSpPr txBox="1"/>
          <p:nvPr/>
        </p:nvSpPr>
        <p:spPr>
          <a:xfrm>
            <a:off x="1125415" y="1245996"/>
            <a:ext cx="894304" cy="369332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FF0000"/>
                </a:solidFill>
              </a:rPr>
              <a:t>Video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367D266-4927-7DAA-CDA3-148D38EF6469}"/>
              </a:ext>
            </a:extLst>
          </p:cNvPr>
          <p:cNvSpPr txBox="1"/>
          <p:nvPr/>
        </p:nvSpPr>
        <p:spPr>
          <a:xfrm>
            <a:off x="7757327" y="1245996"/>
            <a:ext cx="894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FF0000"/>
                </a:solidFill>
              </a:rPr>
              <a:t>Image</a:t>
            </a:r>
          </a:p>
        </p:txBody>
      </p:sp>
    </p:spTree>
    <p:extLst>
      <p:ext uri="{BB962C8B-B14F-4D97-AF65-F5344CB8AC3E}">
        <p14:creationId xmlns:p14="http://schemas.microsoft.com/office/powerpoint/2010/main" val="2047960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4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ubtitle 15">
            <a:extLst>
              <a:ext uri="{FF2B5EF4-FFF2-40B4-BE49-F238E27FC236}">
                <a16:creationId xmlns:a16="http://schemas.microsoft.com/office/drawing/2014/main" id="{4BDCF583-1D5D-4235-97C2-39272B80A0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flipV="1">
            <a:off x="2194562" y="2730701"/>
            <a:ext cx="45719" cy="45719"/>
          </a:xfrm>
        </p:spPr>
        <p:txBody>
          <a:bodyPr vert="horz" wrap="square" lIns="0" tIns="0" rIns="0" bIns="0" rtlCol="0">
            <a:noAutofit/>
          </a:bodyPr>
          <a:lstStyle/>
          <a:p>
            <a:pPr marL="342900" indent="-342900">
              <a:buFont typeface="+mj-lt"/>
              <a:buAutoNum type="arabicPeriod"/>
              <a:tabLst>
                <a:tab pos="457200" algn="l"/>
              </a:tabLst>
            </a:pPr>
            <a:endParaRPr lang="en-GB" sz="800" b="1" dirty="0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4AA91241-A80F-B733-DB8B-25F24BE2C88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12500" b="12500"/>
          <a:stretch/>
        </p:blipFill>
        <p:spPr>
          <a:xfrm>
            <a:off x="0" y="80387"/>
            <a:ext cx="12192000" cy="6858000"/>
          </a:xfrm>
        </p:spPr>
      </p:pic>
      <p:sp>
        <p:nvSpPr>
          <p:cNvPr id="12" name="Flowchart: Alternate Process 11">
            <a:extLst>
              <a:ext uri="{FF2B5EF4-FFF2-40B4-BE49-F238E27FC236}">
                <a16:creationId xmlns:a16="http://schemas.microsoft.com/office/drawing/2014/main" id="{329D472A-302D-5421-5DB9-4B2CAD615DEC}"/>
              </a:ext>
            </a:extLst>
          </p:cNvPr>
          <p:cNvSpPr/>
          <p:nvPr/>
        </p:nvSpPr>
        <p:spPr>
          <a:xfrm>
            <a:off x="124691" y="575765"/>
            <a:ext cx="3563053" cy="1140231"/>
          </a:xfrm>
          <a:prstGeom prst="flowChartAlternateProcess">
            <a:avLst/>
          </a:prstGeom>
          <a:effectLst>
            <a:glow rad="228600">
              <a:schemeClr val="accent3">
                <a:satMod val="175000"/>
                <a:alpha val="40000"/>
              </a:schemeClr>
            </a:glow>
          </a:effectLst>
          <a:scene3d>
            <a:camera prst="perspectiveContrastingRightFacing"/>
            <a:lightRig rig="freezing" dir="t">
              <a:rot lat="0" lon="0" rev="1800000"/>
            </a:lightRig>
          </a:scene3d>
          <a:sp3d prstMaterial="dkEdge"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4000" dirty="0"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Case Studies</a:t>
            </a:r>
            <a:endParaRPr lang="en-GB" sz="4000" b="1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5AF1AB1-4E0C-0458-ED57-B2F5165BC541}"/>
              </a:ext>
            </a:extLst>
          </p:cNvPr>
          <p:cNvSpPr txBox="1"/>
          <p:nvPr/>
        </p:nvSpPr>
        <p:spPr>
          <a:xfrm>
            <a:off x="6782637" y="1245996"/>
            <a:ext cx="4160018" cy="8806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Bef>
                <a:spcPts val="200"/>
              </a:spcBef>
            </a:pPr>
            <a:endParaRPr lang="en-GB" sz="2400" b="1" dirty="0">
              <a:solidFill>
                <a:srgbClr val="FFFF00"/>
              </a:solidFill>
              <a:latin typeface="Berlin Sans FB" panose="020E0602020502020306" pitchFamily="34" charset="0"/>
              <a:cs typeface="Mangal" panose="02040503050203030202" pitchFamily="18" charset="0"/>
            </a:endParaRPr>
          </a:p>
          <a:p>
            <a:pPr>
              <a:lnSpc>
                <a:spcPct val="107000"/>
              </a:lnSpc>
              <a:spcBef>
                <a:spcPts val="200"/>
              </a:spcBef>
            </a:pPr>
            <a:endParaRPr lang="en-GB" sz="2400" b="1" dirty="0">
              <a:solidFill>
                <a:srgbClr val="FFFF00"/>
              </a:solidFill>
              <a:latin typeface="Berlin Sans FB" panose="020E0602020502020306" pitchFamily="34" charset="0"/>
              <a:cs typeface="Mangal" panose="02040503050203030202" pitchFamily="18" charset="0"/>
            </a:endParaRPr>
          </a:p>
        </p:txBody>
      </p:sp>
      <p:graphicFrame>
        <p:nvGraphicFramePr>
          <p:cNvPr id="17" name="Diagram 16">
            <a:extLst>
              <a:ext uri="{FF2B5EF4-FFF2-40B4-BE49-F238E27FC236}">
                <a16:creationId xmlns:a16="http://schemas.microsoft.com/office/drawing/2014/main" id="{7F390888-6F7C-7013-339D-939C4B39917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2131323"/>
              </p:ext>
            </p:extLst>
          </p:nvPr>
        </p:nvGraphicFramePr>
        <p:xfrm>
          <a:off x="2032001" y="1715996"/>
          <a:ext cx="8072699" cy="51495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49487494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 invX="1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ubtitle 15">
            <a:extLst>
              <a:ext uri="{FF2B5EF4-FFF2-40B4-BE49-F238E27FC236}">
                <a16:creationId xmlns:a16="http://schemas.microsoft.com/office/drawing/2014/main" id="{4BDCF583-1D5D-4235-97C2-39272B80A0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flipV="1">
            <a:off x="2194562" y="2730701"/>
            <a:ext cx="45719" cy="45719"/>
          </a:xfrm>
        </p:spPr>
        <p:txBody>
          <a:bodyPr vert="horz" wrap="square" lIns="0" tIns="0" rIns="0" bIns="0" rtlCol="0">
            <a:noAutofit/>
          </a:bodyPr>
          <a:lstStyle/>
          <a:p>
            <a:pPr marL="342900" indent="-342900">
              <a:buFont typeface="+mj-lt"/>
              <a:buAutoNum type="arabicPeriod"/>
              <a:tabLst>
                <a:tab pos="457200" algn="l"/>
              </a:tabLst>
            </a:pPr>
            <a:endParaRPr lang="en-GB" sz="800" b="1" dirty="0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4AA91241-A80F-B733-DB8B-25F24BE2C88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12500" b="12500"/>
          <a:stretch/>
        </p:blipFill>
        <p:spPr>
          <a:xfrm>
            <a:off x="0" y="0"/>
            <a:ext cx="12192000" cy="6858000"/>
          </a:xfrm>
          <a:effectLst>
            <a:glow rad="76200">
              <a:schemeClr val="bg2">
                <a:lumMod val="50000"/>
                <a:lumOff val="50000"/>
                <a:alpha val="40000"/>
              </a:schemeClr>
            </a:glow>
            <a:innerShdw blurRad="63500" dist="50800" dir="16200000">
              <a:prstClr val="black">
                <a:alpha val="50000"/>
              </a:prstClr>
            </a:innerShdw>
          </a:effectLst>
        </p:spPr>
      </p:pic>
      <p:sp>
        <p:nvSpPr>
          <p:cNvPr id="12" name="Flowchart: Alternate Process 11">
            <a:extLst>
              <a:ext uri="{FF2B5EF4-FFF2-40B4-BE49-F238E27FC236}">
                <a16:creationId xmlns:a16="http://schemas.microsoft.com/office/drawing/2014/main" id="{329D472A-302D-5421-5DB9-4B2CAD615DEC}"/>
              </a:ext>
            </a:extLst>
          </p:cNvPr>
          <p:cNvSpPr/>
          <p:nvPr/>
        </p:nvSpPr>
        <p:spPr>
          <a:xfrm>
            <a:off x="2682910" y="185896"/>
            <a:ext cx="4823209" cy="366763"/>
          </a:xfrm>
          <a:prstGeom prst="flowChartAlternateProcess">
            <a:avLst/>
          </a:prstGeom>
          <a:effectLst>
            <a:glow rad="228600">
              <a:schemeClr val="accent3">
                <a:satMod val="175000"/>
                <a:alpha val="40000"/>
              </a:schemeClr>
            </a:glow>
          </a:effectLst>
          <a:scene3d>
            <a:camera prst="orthographicFront"/>
            <a:lightRig rig="freezing" dir="t">
              <a:rot lat="0" lon="0" rev="1800000"/>
            </a:lightRig>
          </a:scene3d>
          <a:sp3d prstMaterial="dkEdge"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4000" dirty="0"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Conclusion</a:t>
            </a:r>
            <a:endParaRPr lang="en-GB" sz="4000" b="1" dirty="0">
              <a:solidFill>
                <a:schemeClr val="bg1"/>
              </a:solidFill>
            </a:endParaRP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750C720A-BF87-6C11-DFAA-7AE9C76F416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41936365"/>
              </p:ext>
            </p:extLst>
          </p:nvPr>
        </p:nvGraphicFramePr>
        <p:xfrm>
          <a:off x="170822" y="653143"/>
          <a:ext cx="11897248" cy="57376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02618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9000">
              <a:srgbClr val="BF7D73">
                <a:alpha val="85000"/>
                <a:lumMod val="97000"/>
                <a:lumOff val="3000"/>
              </a:srgbClr>
            </a:gs>
            <a:gs pos="0">
              <a:srgbClr val="FFC000"/>
            </a:gs>
            <a:gs pos="48000">
              <a:schemeClr val="accent4">
                <a:lumMod val="97000"/>
                <a:lumOff val="3000"/>
              </a:schemeClr>
            </a:gs>
            <a:gs pos="100000">
              <a:schemeClr val="accent4">
                <a:lumMod val="60000"/>
                <a:lumOff val="40000"/>
              </a:schemeClr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4AA91241-A80F-B733-DB8B-25F24BE2C88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7156" r="27156"/>
          <a:stretch/>
        </p:blipFill>
        <p:spPr>
          <a:xfrm>
            <a:off x="2" y="1"/>
            <a:ext cx="4629972" cy="6755860"/>
          </a:xfrm>
        </p:spPr>
      </p:pic>
      <p:sp>
        <p:nvSpPr>
          <p:cNvPr id="12" name="Flowchart: Alternate Process 11">
            <a:extLst>
              <a:ext uri="{FF2B5EF4-FFF2-40B4-BE49-F238E27FC236}">
                <a16:creationId xmlns:a16="http://schemas.microsoft.com/office/drawing/2014/main" id="{329D472A-302D-5421-5DB9-4B2CAD615DEC}"/>
              </a:ext>
            </a:extLst>
          </p:cNvPr>
          <p:cNvSpPr/>
          <p:nvPr/>
        </p:nvSpPr>
        <p:spPr>
          <a:xfrm>
            <a:off x="241868" y="2672862"/>
            <a:ext cx="3666941" cy="984737"/>
          </a:xfrm>
          <a:prstGeom prst="flowChartAlternateProcess">
            <a:avLst/>
          </a:prstGeom>
          <a:solidFill>
            <a:srgbClr val="FFC000"/>
          </a:solidFill>
          <a:scene3d>
            <a:camera prst="perspectiveHeroicExtremeRightFacing"/>
            <a:lightRig rig="threePt" dir="t"/>
          </a:scene3d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40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References</a:t>
            </a:r>
            <a:endParaRPr lang="en-GB" sz="4000" b="1" dirty="0">
              <a:solidFill>
                <a:schemeClr val="bg1"/>
              </a:solidFill>
            </a:endParaRP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D1B94849-FF50-9FAA-4C5D-7EAEC9C7904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03451241"/>
              </p:ext>
            </p:extLst>
          </p:nvPr>
        </p:nvGraphicFramePr>
        <p:xfrm>
          <a:off x="4629974" y="102139"/>
          <a:ext cx="7488339" cy="66537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22356747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6426E-F6F6-4A7C-9181-8C3090996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0424" y="220380"/>
            <a:ext cx="4524284" cy="736550"/>
          </a:xfrm>
        </p:spPr>
        <p:txBody>
          <a:bodyPr rtlCol="0"/>
          <a:lstStyle/>
          <a:p>
            <a:pPr rtl="0"/>
            <a:r>
              <a:rPr lang="en-GB" b="1" u="sng" dirty="0">
                <a:solidFill>
                  <a:srgbClr val="FF0000"/>
                </a:solidFill>
              </a:rPr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B60D6F-4D0F-4D33-B2A7-159C8583FF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0474" y="1028342"/>
            <a:ext cx="5145088" cy="5064483"/>
          </a:xfrm>
        </p:spPr>
        <p:txBody>
          <a:bodyPr rtlCol="0"/>
          <a:lstStyle/>
          <a:p>
            <a:r>
              <a:rPr lang="en-IN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Introduction to Deepfake Technology</a:t>
            </a:r>
          </a:p>
          <a:p>
            <a:r>
              <a:rPr lang="en-IN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History of Deepfake Technology</a:t>
            </a:r>
          </a:p>
          <a:p>
            <a:r>
              <a:rPr lang="en-IN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Types of Deepfakes</a:t>
            </a:r>
          </a:p>
          <a:p>
            <a:pPr marL="228600" lvl="2">
              <a:spcBef>
                <a:spcPts val="1000"/>
              </a:spcBef>
            </a:pPr>
            <a:r>
              <a:rPr lang="en-IN" sz="2000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Video Deepfakes</a:t>
            </a:r>
          </a:p>
          <a:p>
            <a:pPr marL="228600" lvl="2">
              <a:spcBef>
                <a:spcPts val="1000"/>
              </a:spcBef>
            </a:pPr>
            <a:r>
              <a:rPr lang="en-IN" sz="2000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Audio Deepfakes</a:t>
            </a:r>
            <a:endParaRPr lang="en-GB" sz="2000" b="1" dirty="0">
              <a:solidFill>
                <a:schemeClr val="accent4">
                  <a:lumMod val="20000"/>
                  <a:lumOff val="8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28600" lvl="2">
              <a:spcBef>
                <a:spcPts val="1000"/>
              </a:spcBef>
            </a:pPr>
            <a:r>
              <a:rPr lang="en-IN" sz="2000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Image Deepfakes</a:t>
            </a:r>
            <a:endParaRPr lang="en-GB" sz="2000" b="1" dirty="0">
              <a:solidFill>
                <a:schemeClr val="accent4">
                  <a:lumMod val="20000"/>
                  <a:lumOff val="8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28600" lvl="2">
              <a:spcBef>
                <a:spcPts val="1000"/>
              </a:spcBef>
            </a:pPr>
            <a:r>
              <a:rPr lang="en-IN" sz="2000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Text Deepfakes</a:t>
            </a:r>
          </a:p>
          <a:p>
            <a:pPr marL="228600" lvl="2">
              <a:spcBef>
                <a:spcPts val="1000"/>
              </a:spcBef>
              <a:buNone/>
            </a:pPr>
            <a:r>
              <a:rPr lang="en-IN" sz="2000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Tools and Services for Creating Deepfakes</a:t>
            </a:r>
            <a:endParaRPr lang="en-GB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8" name="Picture Placeholder 7" descr="Digital Data">
            <a:extLst>
              <a:ext uri="{FF2B5EF4-FFF2-40B4-BE49-F238E27FC236}">
                <a16:creationId xmlns:a16="http://schemas.microsoft.com/office/drawing/2014/main" id="{06D2324F-3B7B-45EF-9584-C8EADD2C8C0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45687" y="1836305"/>
            <a:ext cx="3448558" cy="3448558"/>
          </a:xfrm>
          <a:effectLst>
            <a:reflection blurRad="6350" stA="50000" endA="300" endPos="55000" dir="5400000" sy="-100000" algn="bl" rotWithShape="0"/>
          </a:effectLst>
        </p:spPr>
      </p:pic>
      <p:pic>
        <p:nvPicPr>
          <p:cNvPr id="10" name="Picture Placeholder 9" descr="Data Points ">
            <a:extLst>
              <a:ext uri="{FF2B5EF4-FFF2-40B4-BE49-F238E27FC236}">
                <a16:creationId xmlns:a16="http://schemas.microsoft.com/office/drawing/2014/main" id="{71F862F9-0E8A-4DB9-8083-1C3AA6E5D77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18575" y="596392"/>
            <a:ext cx="2263776" cy="2263776"/>
          </a:xfrm>
          <a:effectLst>
            <a:reflection blurRad="6350" stA="50000" endA="300" endPos="55000" dir="5400000" sy="-100000" algn="bl" rotWithShape="0"/>
          </a:effectLst>
          <a:scene3d>
            <a:camera prst="perspectiveBelow"/>
            <a:lightRig rig="threePt" dir="t"/>
          </a:scene3d>
        </p:spPr>
      </p:pic>
      <p:pic>
        <p:nvPicPr>
          <p:cNvPr id="12" name="Picture Placeholder 11" descr="Data Background">
            <a:extLst>
              <a:ext uri="{FF2B5EF4-FFF2-40B4-BE49-F238E27FC236}">
                <a16:creationId xmlns:a16="http://schemas.microsoft.com/office/drawing/2014/main" id="{A63F39B9-0715-40B5-8ECB-9B983F99C690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91612" y="3324733"/>
            <a:ext cx="2936876" cy="2936876"/>
          </a:xfrm>
          <a:effectLst>
            <a:reflection blurRad="6350" stA="50000" endA="300" endPos="55000" dir="5400000" sy="-100000" algn="bl" rotWithShape="0"/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46600F3-3849-7A60-3758-AA239504E94B}"/>
              </a:ext>
            </a:extLst>
          </p:cNvPr>
          <p:cNvSpPr txBox="1"/>
          <p:nvPr/>
        </p:nvSpPr>
        <p:spPr>
          <a:xfrm>
            <a:off x="6794245" y="1028343"/>
            <a:ext cx="4828980" cy="4830874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228600" indent="-228600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</a:pPr>
            <a:r>
              <a:rPr lang="en-IN" sz="2000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Applications of Deepfake Technology</a:t>
            </a:r>
          </a:p>
          <a:p>
            <a:pPr marL="228600" indent="-228600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</a:pPr>
            <a:r>
              <a:rPr lang="en-IN" sz="2000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Tools</a:t>
            </a:r>
            <a:r>
              <a:rPr lang="en-IN" sz="2000" b="1" i="1" dirty="0">
                <a:solidFill>
                  <a:schemeClr val="accent4">
                    <a:lumMod val="20000"/>
                    <a:lumOff val="80000"/>
                  </a:schemeClr>
                </a:solidFill>
                <a:latin typeface="Calibri Light" panose="020F0302020204030204" pitchFamily="34" charset="0"/>
                <a:ea typeface="Times New Roman" panose="02020603050405020304" pitchFamily="18" charset="0"/>
                <a:cs typeface="Mangal" panose="02040503050203030202" pitchFamily="18" charset="0"/>
              </a:rPr>
              <a:t> </a:t>
            </a:r>
            <a:r>
              <a:rPr lang="en-IN" sz="2000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and Services for Detecting Deepfakes</a:t>
            </a:r>
            <a:endParaRPr lang="en-GB" sz="2000" b="1" dirty="0">
              <a:solidFill>
                <a:schemeClr val="accent4">
                  <a:lumMod val="20000"/>
                  <a:lumOff val="8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28600" indent="-228600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</a:pPr>
            <a:r>
              <a:rPr lang="en-IN" sz="2000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Future Scope of Deepfake Technology</a:t>
            </a:r>
          </a:p>
          <a:p>
            <a:pPr marL="228600" indent="-228600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</a:pPr>
            <a:r>
              <a:rPr lang="en-IN" sz="2000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Examples of Deepfakes</a:t>
            </a:r>
          </a:p>
          <a:p>
            <a:pPr marL="228600" indent="-228600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</a:pPr>
            <a:r>
              <a:rPr lang="en-IN" sz="2000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Case Studies</a:t>
            </a:r>
          </a:p>
          <a:p>
            <a:pPr marL="228600" indent="-228600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</a:pPr>
            <a:r>
              <a:rPr lang="en-IN" sz="2000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Conclusion</a:t>
            </a:r>
          </a:p>
          <a:p>
            <a:pPr marL="228600" indent="-228600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</a:pPr>
            <a:r>
              <a:rPr lang="en-IN" sz="2000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References</a:t>
            </a:r>
            <a:endParaRPr lang="en-GB" sz="2000" b="1" dirty="0">
              <a:solidFill>
                <a:schemeClr val="accent4">
                  <a:lumMod val="20000"/>
                  <a:lumOff val="8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3234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>
            <a:extLst>
              <a:ext uri="{FF2B5EF4-FFF2-40B4-BE49-F238E27FC236}">
                <a16:creationId xmlns:a16="http://schemas.microsoft.com/office/drawing/2014/main" id="{F8FAEED9-1ECD-45F9-87A0-9394BAEABB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rtlCol="0"/>
          <a:lstStyle/>
          <a:p>
            <a:pPr rtl="0"/>
            <a:r>
              <a:rPr lang="en-GB" b="1" dirty="0">
                <a:solidFill>
                  <a:srgbClr val="FF0000"/>
                </a:solidFill>
              </a:rPr>
              <a:t>Thank You</a:t>
            </a:r>
          </a:p>
        </p:txBody>
      </p:sp>
      <p:sp>
        <p:nvSpPr>
          <p:cNvPr id="23" name="Subtitle 22">
            <a:extLst>
              <a:ext uri="{FF2B5EF4-FFF2-40B4-BE49-F238E27FC236}">
                <a16:creationId xmlns:a16="http://schemas.microsoft.com/office/drawing/2014/main" id="{8E5E4638-9BCB-4C2E-914F-CC868E2020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27610"/>
            <a:ext cx="5729357" cy="2265216"/>
          </a:xfrm>
        </p:spPr>
        <p:txBody>
          <a:bodyPr rtlCol="0"/>
          <a:lstStyle/>
          <a:p>
            <a:pPr rtl="0"/>
            <a:r>
              <a:rPr lang="en-GB" dirty="0">
                <a:solidFill>
                  <a:srgbClr val="FF0000">
                    <a:alpha val="60000"/>
                  </a:srgbClr>
                </a:solidFill>
              </a:rPr>
              <a:t>Atharva Patharkar</a:t>
            </a:r>
          </a:p>
          <a:p>
            <a:pPr rtl="0"/>
            <a:r>
              <a:rPr lang="en-GB" dirty="0">
                <a:solidFill>
                  <a:srgbClr val="FF0000">
                    <a:alpha val="60000"/>
                  </a:srgbClr>
                </a:solidFill>
              </a:rPr>
              <a:t>atharvapatharkar6@gmail.com</a:t>
            </a:r>
          </a:p>
          <a:p>
            <a:pPr rtl="0"/>
            <a:r>
              <a:rPr lang="en-GB" dirty="0">
                <a:solidFill>
                  <a:srgbClr val="FF0000">
                    <a:alpha val="60000"/>
                  </a:srgbClr>
                </a:solidFill>
              </a:rPr>
              <a:t>https://atharvapatharkar.github.io/MyPortfolio/</a:t>
            </a:r>
          </a:p>
        </p:txBody>
      </p:sp>
      <p:pic>
        <p:nvPicPr>
          <p:cNvPr id="27" name="Picture Placeholder 26" descr="Data Points Digital background">
            <a:extLst>
              <a:ext uri="{FF2B5EF4-FFF2-40B4-BE49-F238E27FC236}">
                <a16:creationId xmlns:a16="http://schemas.microsoft.com/office/drawing/2014/main" id="{9E660784-34E2-4CDA-926A-DDD6AAF3504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56248" y="548640"/>
            <a:ext cx="5084064" cy="2880360"/>
          </a:xfrm>
        </p:spPr>
      </p:pic>
      <p:pic>
        <p:nvPicPr>
          <p:cNvPr id="33" name="Picture Placeholder 32" descr="Data Points Digital background">
            <a:extLst>
              <a:ext uri="{FF2B5EF4-FFF2-40B4-BE49-F238E27FC236}">
                <a16:creationId xmlns:a16="http://schemas.microsoft.com/office/drawing/2014/main" id="{48106962-23C6-4DFE-BB3A-E5FFF03F38CE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56248" y="3429000"/>
            <a:ext cx="5084064" cy="2880360"/>
          </a:xfrm>
        </p:spPr>
      </p:pic>
    </p:spTree>
    <p:extLst>
      <p:ext uri="{BB962C8B-B14F-4D97-AF65-F5344CB8AC3E}">
        <p14:creationId xmlns:p14="http://schemas.microsoft.com/office/powerpoint/2010/main" val="3247798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4">
                <a:lumMod val="40000"/>
                <a:lumOff val="60000"/>
              </a:schemeClr>
            </a:gs>
            <a:gs pos="35000">
              <a:schemeClr val="accent4">
                <a:lumMod val="95000"/>
                <a:lumOff val="5000"/>
                <a:alpha val="93000"/>
              </a:schemeClr>
            </a:gs>
            <a:gs pos="100000">
              <a:schemeClr val="accent4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23418ADF-358F-4647-A511-FCFFEDA83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7201"/>
            <a:ext cx="4282394" cy="858620"/>
          </a:xfrm>
          <a:pattFill prst="wave">
            <a:fgClr>
              <a:schemeClr val="bg2"/>
            </a:fgClr>
            <a:bgClr>
              <a:schemeClr val="bg1"/>
            </a:bgClr>
          </a:pattFill>
          <a:effectLst>
            <a:glow rad="139700">
              <a:schemeClr val="accent3">
                <a:satMod val="175000"/>
                <a:alpha val="40000"/>
              </a:schemeClr>
            </a:glow>
            <a:reflection blurRad="6350" stA="50000" endA="300" endPos="55500" dist="50800" dir="5400000" sy="-100000" algn="bl" rotWithShape="0"/>
          </a:effectLst>
          <a:scene3d>
            <a:camera prst="orthographicFront"/>
            <a:lightRig rig="threePt" dir="t"/>
          </a:scene3d>
          <a:sp3d extrusionH="76200" contourW="12700">
            <a:bevelT w="260350" h="203200"/>
            <a:bevelB w="101600" prst="riblet"/>
            <a:extrusionClr>
              <a:srgbClr val="92D050"/>
            </a:extrusionClr>
            <a:contourClr>
              <a:schemeClr val="accent1">
                <a:lumMod val="60000"/>
                <a:lumOff val="40000"/>
              </a:schemeClr>
            </a:contourClr>
          </a:sp3d>
        </p:spPr>
        <p:txBody>
          <a:bodyPr rtlCol="0"/>
          <a:lstStyle/>
          <a:p>
            <a:pPr rtl="0"/>
            <a:r>
              <a:rPr lang="en-GB" sz="6000" dirty="0">
                <a:solidFill>
                  <a:srgbClr val="FF99CC"/>
                </a:solidFill>
              </a:rPr>
              <a:t>Introduction</a:t>
            </a:r>
          </a:p>
        </p:txBody>
      </p:sp>
      <p:pic>
        <p:nvPicPr>
          <p:cNvPr id="18" name="Picture Placeholder 17" descr="A group of people sitting at a table">
            <a:extLst>
              <a:ext uri="{FF2B5EF4-FFF2-40B4-BE49-F238E27FC236}">
                <a16:creationId xmlns:a16="http://schemas.microsoft.com/office/drawing/2014/main" id="{E2536017-F539-430C-A901-70AB81CA612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" b="42"/>
          <a:stretch/>
        </p:blipFill>
        <p:spPr>
          <a:xfrm>
            <a:off x="0" y="0"/>
            <a:ext cx="3054096" cy="3776472"/>
          </a:xfrm>
          <a:effectLst>
            <a:glow rad="127000">
              <a:schemeClr val="bg1"/>
            </a:glow>
            <a:reflection blurRad="6350" stA="50000" endA="300" endPos="55000" dir="5400000" sy="-100000" algn="bl" rotWithShape="0"/>
          </a:effectLst>
          <a:scene3d>
            <a:camera prst="orthographicFront"/>
            <a:lightRig rig="threePt" dir="t"/>
          </a:scene3d>
          <a:sp3d z="12700"/>
        </p:spPr>
      </p:pic>
      <p:pic>
        <p:nvPicPr>
          <p:cNvPr id="20" name="Picture Placeholder 19" descr="Data Points Digital background">
            <a:extLst>
              <a:ext uri="{FF2B5EF4-FFF2-40B4-BE49-F238E27FC236}">
                <a16:creationId xmlns:a16="http://schemas.microsoft.com/office/drawing/2014/main" id="{528A7D8D-1AB5-46C4-93FA-D92C2FD51692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" b="42"/>
          <a:stretch/>
        </p:blipFill>
        <p:spPr>
          <a:xfrm>
            <a:off x="3054096" y="0"/>
            <a:ext cx="3054096" cy="3776472"/>
          </a:xfrm>
          <a:effectLst>
            <a:glow rad="127000">
              <a:schemeClr val="bg1"/>
            </a:glow>
            <a:reflection blurRad="6350" stA="52000" endA="300" endPos="35000" dir="5400000" sy="-100000" algn="bl" rotWithShape="0"/>
          </a:effectLst>
        </p:spPr>
      </p:pic>
      <p:pic>
        <p:nvPicPr>
          <p:cNvPr id="25" name="Picture Placeholder 24" descr="Digital Graph Screen">
            <a:extLst>
              <a:ext uri="{FF2B5EF4-FFF2-40B4-BE49-F238E27FC236}">
                <a16:creationId xmlns:a16="http://schemas.microsoft.com/office/drawing/2014/main" id="{B7353C46-ACC1-4078-85C2-26B57B0E58B7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" b="42"/>
          <a:stretch/>
        </p:blipFill>
        <p:spPr>
          <a:xfrm>
            <a:off x="9137904" y="0"/>
            <a:ext cx="3054096" cy="3776472"/>
          </a:xfrm>
          <a:effectLst>
            <a:glow rad="127000">
              <a:schemeClr val="bg1"/>
            </a:glow>
            <a:reflection blurRad="6350" stA="52000" endA="300" endPos="35000" dir="5400000" sy="-100000" algn="bl" rotWithShape="0"/>
          </a:effectLst>
        </p:spPr>
      </p:pic>
      <p:pic>
        <p:nvPicPr>
          <p:cNvPr id="23" name="Picture Placeholder 22" descr="A person drawing on a white board">
            <a:extLst>
              <a:ext uri="{FF2B5EF4-FFF2-40B4-BE49-F238E27FC236}">
                <a16:creationId xmlns:a16="http://schemas.microsoft.com/office/drawing/2014/main" id="{2B3C4F95-A0FA-45D9-BF43-1C398F65B891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" b="42"/>
          <a:stretch/>
        </p:blipFill>
        <p:spPr>
          <a:xfrm>
            <a:off x="6083808" y="0"/>
            <a:ext cx="3054096" cy="3776472"/>
          </a:xfrm>
          <a:effectLst>
            <a:glow rad="127000">
              <a:schemeClr val="bg1"/>
            </a:glow>
            <a:reflection blurRad="6350" stA="52000" endA="300" endPos="35000" dir="5400000" sy="-100000" algn="bl" rotWithShape="0"/>
          </a:effectLst>
        </p:spPr>
      </p:pic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E5127060-CDBF-435F-9009-A5451CCE305D}"/>
              </a:ext>
            </a:extLst>
          </p:cNvPr>
          <p:cNvSpPr>
            <a:spLocks noGrp="1" noChangeAspect="1"/>
          </p:cNvSpPr>
          <p:nvPr>
            <p:ph sz="quarter" idx="15"/>
          </p:nvPr>
        </p:nvSpPr>
        <p:spPr>
          <a:xfrm>
            <a:off x="5260150" y="4508372"/>
            <a:ext cx="6221412" cy="1609848"/>
          </a:xfrm>
          <a:gradFill flip="none" rotWithShape="1">
            <a:gsLst>
              <a:gs pos="0">
                <a:schemeClr val="accent4">
                  <a:lumMod val="89000"/>
                </a:schemeClr>
              </a:gs>
              <a:gs pos="38000">
                <a:schemeClr val="accent4">
                  <a:lumMod val="89000"/>
                </a:schemeClr>
              </a:gs>
              <a:gs pos="59000">
                <a:schemeClr val="accent4">
                  <a:lumMod val="75000"/>
                </a:schemeClr>
              </a:gs>
              <a:gs pos="71000">
                <a:srgbClr val="8D4B40">
                  <a:alpha val="91000"/>
                  <a:lumMod val="91000"/>
                  <a:lumOff val="9000"/>
                </a:srgbClr>
              </a:gs>
              <a:gs pos="83000">
                <a:schemeClr val="accent4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effectLst>
            <a:glow rad="228600">
              <a:schemeClr val="bg1">
                <a:alpha val="40000"/>
              </a:schemeClr>
            </a:glow>
            <a:reflection blurRad="6350" stA="95000" endPos="9000" dist="101600" dir="5400000" sy="-100000" algn="bl" rotWithShape="0"/>
          </a:effectLst>
          <a:scene3d>
            <a:camera prst="perspectiveHeroicExtremeLeftFacing">
              <a:rot lat="1200000" lon="600000" rev="21425485"/>
            </a:camera>
            <a:lightRig rig="threePt" dir="t"/>
          </a:scene3d>
          <a:sp3d prstMaterial="dkEdge"/>
        </p:spPr>
        <p:txBody>
          <a:bodyPr rtlCol="0"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IN" sz="3200" dirty="0"/>
              <a:t>A technology that uses deep learning to create fake Videos,  Audios , Images and Text that appear real.</a:t>
            </a:r>
            <a:endParaRPr lang="en-GB" sz="3200" dirty="0"/>
          </a:p>
          <a:p>
            <a:pPr rt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58886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5FED7C55-F545-49A1-90FD-D853A25AB45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/>
          <a:stretch/>
        </p:blipFill>
        <p:spPr>
          <a:xfrm>
            <a:off x="5496790" y="-16899"/>
            <a:ext cx="6695209" cy="6874898"/>
          </a:xfrm>
          <a:prstGeom prst="rect">
            <a:avLst/>
          </a:prstGeom>
        </p:spPr>
      </p:pic>
      <p:sp>
        <p:nvSpPr>
          <p:cNvPr id="15" name="Title 14">
            <a:extLst>
              <a:ext uri="{FF2B5EF4-FFF2-40B4-BE49-F238E27FC236}">
                <a16:creationId xmlns:a16="http://schemas.microsoft.com/office/drawing/2014/main" id="{40F1DF5B-353A-4270-8C10-6A15094411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 rot="10800000" flipV="1">
            <a:off x="550859" y="80388"/>
            <a:ext cx="2493792" cy="683288"/>
          </a:xfrm>
        </p:spPr>
        <p:txBody>
          <a:bodyPr vert="horz" wrap="square" lIns="0" tIns="0" rIns="0" bIns="0" rtlCol="0" anchor="b" anchorCtr="0">
            <a:noAutofit/>
          </a:bodyPr>
          <a:lstStyle/>
          <a:p>
            <a:pPr rtl="0">
              <a:lnSpc>
                <a:spcPct val="100000"/>
              </a:lnSpc>
            </a:pPr>
            <a:r>
              <a:rPr lang="en-IN" sz="4000" b="1" i="1" u="sng" dirty="0">
                <a:solidFill>
                  <a:srgbClr val="FFC000"/>
                </a:solidFill>
                <a:latin typeface="Algerian" panose="04020705040A02060702" pitchFamily="82" charset="0"/>
                <a:ea typeface="Calibri" panose="020F0502020204030204" pitchFamily="34" charset="0"/>
                <a:cs typeface="Mangal" panose="02040503050203030202" pitchFamily="18" charset="0"/>
              </a:rPr>
              <a:t>History</a:t>
            </a:r>
            <a:endParaRPr lang="en-GB" sz="4000" b="1" i="1" u="sng" dirty="0">
              <a:solidFill>
                <a:srgbClr val="FFC000"/>
              </a:solidFill>
              <a:latin typeface="Algerian" panose="04020705040A02060702" pitchFamily="82" charset="0"/>
            </a:endParaRP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B10FCC9F-531E-AB16-5942-E14528C161B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71354109"/>
              </p:ext>
            </p:extLst>
          </p:nvPr>
        </p:nvGraphicFramePr>
        <p:xfrm>
          <a:off x="462223" y="854109"/>
          <a:ext cx="10299561" cy="57376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421396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 dir="ou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23418ADF-358F-4647-A511-FCFFEDA83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417" y="4300694"/>
            <a:ext cx="3426487" cy="2260879"/>
          </a:xfr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effectLst>
            <a:innerShdw blurRad="114300" dist="152400" dir="9000000">
              <a:prstClr val="black">
                <a:alpha val="40000"/>
              </a:prstClr>
            </a:innerShdw>
            <a:softEdge rad="76200"/>
          </a:effectLst>
        </p:spPr>
        <p:txBody>
          <a:bodyPr rtlCol="0"/>
          <a:lstStyle/>
          <a:p>
            <a:pPr algn="ctr" rtl="0"/>
            <a:br>
              <a:rPr lang="en-IN" sz="4000" b="1" dirty="0">
                <a:solidFill>
                  <a:srgbClr val="CCE8DA"/>
                </a:solidFill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</a:br>
            <a:r>
              <a:rPr lang="en-IN" sz="4000" b="1" dirty="0">
                <a:solidFill>
                  <a:srgbClr val="CCE8DA"/>
                </a:solidFill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Types of Deepfakes</a:t>
            </a:r>
            <a:endParaRPr lang="en-GB" sz="4000" b="1" dirty="0">
              <a:solidFill>
                <a:srgbClr val="CCE8DA"/>
              </a:solidFill>
            </a:endParaRPr>
          </a:p>
        </p:txBody>
      </p:sp>
      <p:pic>
        <p:nvPicPr>
          <p:cNvPr id="18" name="Picture Placeholder 17">
            <a:extLst>
              <a:ext uri="{FF2B5EF4-FFF2-40B4-BE49-F238E27FC236}">
                <a16:creationId xmlns:a16="http://schemas.microsoft.com/office/drawing/2014/main" id="{E2536017-F539-430C-A901-70AB81CA612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9782" r="29782"/>
          <a:stretch/>
        </p:blipFill>
        <p:spPr>
          <a:xfrm>
            <a:off x="0" y="0"/>
            <a:ext cx="3054096" cy="3776472"/>
          </a:xfrm>
          <a:effectLst>
            <a:glow rad="635000">
              <a:schemeClr val="bg1">
                <a:alpha val="40000"/>
              </a:schemeClr>
            </a:glow>
          </a:effectLst>
        </p:spPr>
      </p:pic>
      <p:pic>
        <p:nvPicPr>
          <p:cNvPr id="20" name="Picture Placeholder 19">
            <a:extLst>
              <a:ext uri="{FF2B5EF4-FFF2-40B4-BE49-F238E27FC236}">
                <a16:creationId xmlns:a16="http://schemas.microsoft.com/office/drawing/2014/main" id="{528A7D8D-1AB5-46C4-93FA-D92C2FD51692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4"/>
          <a:srcRect l="23043" r="23043"/>
          <a:stretch/>
        </p:blipFill>
        <p:spPr>
          <a:xfrm>
            <a:off x="3054096" y="0"/>
            <a:ext cx="3054096" cy="3776472"/>
          </a:xfrm>
          <a:effectLst>
            <a:glow rad="635000">
              <a:schemeClr val="bg1">
                <a:alpha val="40000"/>
              </a:schemeClr>
            </a:glow>
          </a:effectLst>
        </p:spPr>
      </p:pic>
      <p:pic>
        <p:nvPicPr>
          <p:cNvPr id="25" name="Picture Placeholder 24">
            <a:extLst>
              <a:ext uri="{FF2B5EF4-FFF2-40B4-BE49-F238E27FC236}">
                <a16:creationId xmlns:a16="http://schemas.microsoft.com/office/drawing/2014/main" id="{B7353C46-ACC1-4078-85C2-26B57B0E58B7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5"/>
          <a:srcRect l="27255" r="27255"/>
          <a:stretch/>
        </p:blipFill>
        <p:spPr>
          <a:xfrm>
            <a:off x="9137904" y="0"/>
            <a:ext cx="3054096" cy="3776472"/>
          </a:xfrm>
          <a:effectLst>
            <a:glow rad="228600">
              <a:schemeClr val="bg2">
                <a:alpha val="40000"/>
              </a:schemeClr>
            </a:glow>
          </a:effectLst>
        </p:spPr>
      </p:pic>
      <p:pic>
        <p:nvPicPr>
          <p:cNvPr id="23" name="Picture Placeholder 22">
            <a:extLst>
              <a:ext uri="{FF2B5EF4-FFF2-40B4-BE49-F238E27FC236}">
                <a16:creationId xmlns:a16="http://schemas.microsoft.com/office/drawing/2014/main" id="{2B3C4F95-A0FA-45D9-BF43-1C398F65B891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6"/>
          <a:srcRect l="27271" r="27271"/>
          <a:stretch/>
        </p:blipFill>
        <p:spPr>
          <a:xfrm>
            <a:off x="6083808" y="0"/>
            <a:ext cx="3054096" cy="3776472"/>
          </a:xfrm>
          <a:effectLst>
            <a:glow rad="228600">
              <a:srgbClr val="37335B">
                <a:alpha val="40000"/>
              </a:srgbClr>
            </a:glow>
          </a:effectLst>
        </p:spPr>
      </p:pic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EEB92A3A-5DB3-5E99-7CDF-619D64C1BDC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27687303"/>
              </p:ext>
            </p:extLst>
          </p:nvPr>
        </p:nvGraphicFramePr>
        <p:xfrm>
          <a:off x="4693920" y="3860800"/>
          <a:ext cx="7376160" cy="2997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2079244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5FED7C55-F545-49A1-90FD-D853A25AB45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/>
          <a:stretch/>
        </p:blipFill>
        <p:spPr>
          <a:xfrm>
            <a:off x="0" y="-46966"/>
            <a:ext cx="12349314" cy="6904966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15" name="Title 14">
            <a:extLst>
              <a:ext uri="{FF2B5EF4-FFF2-40B4-BE49-F238E27FC236}">
                <a16:creationId xmlns:a16="http://schemas.microsoft.com/office/drawing/2014/main" id="{40F1DF5B-353A-4270-8C10-6A15094411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00326" y="428626"/>
            <a:ext cx="6950538" cy="733427"/>
          </a:xfr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scene3d>
            <a:camera prst="perspectiveRight"/>
            <a:lightRig rig="sunset" dir="t"/>
          </a:scene3d>
          <a:sp3d prstMaterial="translucentPowder"/>
        </p:spPr>
        <p:txBody>
          <a:bodyPr vert="horz" wrap="square" lIns="0" tIns="0" rIns="0" bIns="0" rtlCol="0" anchor="b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IN" sz="5400" b="1">
                <a:solidFill>
                  <a:srgbClr val="FFFF00"/>
                </a:solidFill>
                <a:effectLst>
                  <a:glow rad="127000">
                    <a:srgbClr val="FF0000"/>
                  </a:glow>
                </a:effectLst>
                <a:latin typeface="Comic Sans MS" panose="030F0702030302020204" pitchFamily="66" charset="0"/>
                <a:ea typeface="Calibri" panose="020F0502020204030204" pitchFamily="34" charset="0"/>
                <a:cs typeface="Mangal" panose="02040503050203030202" pitchFamily="18" charset="0"/>
              </a:rPr>
              <a:t>Video </a:t>
            </a:r>
            <a:r>
              <a:rPr lang="en-IN" sz="5400" b="1" dirty="0">
                <a:solidFill>
                  <a:srgbClr val="FFFF00"/>
                </a:solidFill>
                <a:effectLst>
                  <a:glow rad="127000">
                    <a:srgbClr val="FF0000"/>
                  </a:glow>
                </a:effectLst>
                <a:latin typeface="Comic Sans MS" panose="030F0702030302020204" pitchFamily="66" charset="0"/>
                <a:ea typeface="Calibri" panose="020F0502020204030204" pitchFamily="34" charset="0"/>
                <a:cs typeface="Mangal" panose="02040503050203030202" pitchFamily="18" charset="0"/>
              </a:rPr>
              <a:t>Deepfakes</a:t>
            </a:r>
            <a:endParaRPr lang="en-GB" sz="5400" b="1" dirty="0">
              <a:solidFill>
                <a:srgbClr val="FFFF00"/>
              </a:solidFill>
              <a:effectLst>
                <a:glow rad="127000">
                  <a:srgbClr val="FF0000"/>
                </a:glow>
              </a:effectLst>
              <a:latin typeface="Comic Sans MS" panose="030F0702030302020204" pitchFamily="66" charset="0"/>
              <a:ea typeface="Calibri" panose="020F0502020204030204" pitchFamily="34" charset="0"/>
              <a:cs typeface="Mangal" panose="02040503050203030202" pitchFamily="18" charset="0"/>
            </a:endParaRPr>
          </a:p>
        </p:txBody>
      </p:sp>
      <p:sp>
        <p:nvSpPr>
          <p:cNvPr id="16" name="Subtitle 15">
            <a:extLst>
              <a:ext uri="{FF2B5EF4-FFF2-40B4-BE49-F238E27FC236}">
                <a16:creationId xmlns:a16="http://schemas.microsoft.com/office/drawing/2014/main" id="{4BDCF583-1D5D-4235-97C2-39272B80A0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4" y="1391310"/>
            <a:ext cx="11798451" cy="951840"/>
          </a:xfrm>
          <a:gradFill flip="none" rotWithShape="1">
            <a:gsLst>
              <a:gs pos="23000">
                <a:schemeClr val="accent2">
                  <a:lumMod val="67000"/>
                  <a:alpha val="97000"/>
                </a:schemeClr>
              </a:gs>
              <a:gs pos="64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0" scaled="1"/>
            <a:tileRect/>
          </a:gradFill>
        </p:spPr>
        <p:txBody>
          <a:bodyPr vert="horz" wrap="square" lIns="0" tIns="0" rIns="0" bIns="0" rtlCol="0">
            <a:noAutofit/>
          </a:bodyPr>
          <a:lstStyle/>
          <a:p>
            <a:pPr algn="ctr"/>
            <a:r>
              <a:rPr lang="en-IN" sz="3600" b="1" dirty="0">
                <a:solidFill>
                  <a:schemeClr val="tx1">
                    <a:lumMod val="95000"/>
                  </a:schemeClr>
                </a:solidFill>
                <a:highlight>
                  <a:srgbClr val="0000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A technology that uses deep learning to create fake videos that look real.</a:t>
            </a:r>
            <a:endParaRPr lang="en-GB" sz="3600" b="1" dirty="0">
              <a:solidFill>
                <a:schemeClr val="tx1">
                  <a:lumMod val="95000"/>
                </a:schemeClr>
              </a:solidFill>
              <a:highlight>
                <a:srgbClr val="0000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/>
            <a:endParaRPr lang="en-GB" sz="3600" b="1" dirty="0">
              <a:solidFill>
                <a:schemeClr val="tx1">
                  <a:lumMod val="95000"/>
                </a:schemeClr>
              </a:solidFill>
              <a:highlight>
                <a:srgbClr val="0000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</a:pPr>
            <a:endParaRPr lang="en-GB" sz="3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E2BA45A-DFE9-BF7F-EE05-B84838F52B8F}"/>
              </a:ext>
            </a:extLst>
          </p:cNvPr>
          <p:cNvSpPr txBox="1"/>
          <p:nvPr/>
        </p:nvSpPr>
        <p:spPr>
          <a:xfrm>
            <a:off x="550863" y="2628000"/>
            <a:ext cx="3262601" cy="374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b="1" dirty="0"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How Do They Work?</a:t>
            </a:r>
            <a:endParaRPr lang="en-GB" dirty="0"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9C01CC9B-8B75-7FFD-726E-3BA9CA8B04A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07920102"/>
              </p:ext>
            </p:extLst>
          </p:nvPr>
        </p:nvGraphicFramePr>
        <p:xfrm>
          <a:off x="391887" y="3002079"/>
          <a:ext cx="11465168" cy="33484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460896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5FED7C55-F545-49A1-90FD-D853A25AB45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/>
          <a:stretch/>
        </p:blipFill>
        <p:spPr>
          <a:xfrm>
            <a:off x="0" y="-46966"/>
            <a:ext cx="12349314" cy="6904966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15" name="Title 14">
            <a:extLst>
              <a:ext uri="{FF2B5EF4-FFF2-40B4-BE49-F238E27FC236}">
                <a16:creationId xmlns:a16="http://schemas.microsoft.com/office/drawing/2014/main" id="{40F1DF5B-353A-4270-8C10-6A15094411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00326" y="428626"/>
            <a:ext cx="6950538" cy="733427"/>
          </a:xfr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scene3d>
            <a:camera prst="perspectiveRight"/>
            <a:lightRig rig="sunset" dir="t"/>
          </a:scene3d>
          <a:sp3d prstMaterial="translucentPowder"/>
        </p:spPr>
        <p:txBody>
          <a:bodyPr vert="horz" wrap="square" lIns="0" tIns="0" rIns="0" bIns="0" rtlCol="0" anchor="b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IN" sz="5400" b="1" dirty="0">
                <a:solidFill>
                  <a:srgbClr val="FFFF00"/>
                </a:solidFill>
                <a:effectLst>
                  <a:glow rad="127000">
                    <a:srgbClr val="FF0000"/>
                  </a:glow>
                </a:effectLst>
                <a:latin typeface="Comic Sans MS" panose="030F0702030302020204" pitchFamily="66" charset="0"/>
                <a:ea typeface="Calibri" panose="020F0502020204030204" pitchFamily="34" charset="0"/>
                <a:cs typeface="Mangal" panose="02040503050203030202" pitchFamily="18" charset="0"/>
              </a:rPr>
              <a:t>Audio Deepfakes</a:t>
            </a:r>
            <a:endParaRPr lang="en-GB" sz="5400" b="1" dirty="0">
              <a:solidFill>
                <a:srgbClr val="FFFF00"/>
              </a:solidFill>
              <a:effectLst>
                <a:glow rad="127000">
                  <a:srgbClr val="FF0000"/>
                </a:glow>
              </a:effectLst>
              <a:latin typeface="Comic Sans MS" panose="030F0702030302020204" pitchFamily="66" charset="0"/>
              <a:ea typeface="Calibri" panose="020F0502020204030204" pitchFamily="34" charset="0"/>
              <a:cs typeface="Mangal" panose="02040503050203030202" pitchFamily="18" charset="0"/>
            </a:endParaRPr>
          </a:p>
        </p:txBody>
      </p:sp>
      <p:sp>
        <p:nvSpPr>
          <p:cNvPr id="16" name="Subtitle 15">
            <a:extLst>
              <a:ext uri="{FF2B5EF4-FFF2-40B4-BE49-F238E27FC236}">
                <a16:creationId xmlns:a16="http://schemas.microsoft.com/office/drawing/2014/main" id="{4BDCF583-1D5D-4235-97C2-39272B80A0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4" y="1391310"/>
            <a:ext cx="11798451" cy="951840"/>
          </a:xfrm>
          <a:gradFill flip="none" rotWithShape="1">
            <a:gsLst>
              <a:gs pos="23000">
                <a:schemeClr val="accent2">
                  <a:lumMod val="67000"/>
                  <a:alpha val="97000"/>
                </a:schemeClr>
              </a:gs>
              <a:gs pos="64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0" scaled="1"/>
            <a:tileRect/>
          </a:gradFill>
        </p:spPr>
        <p:txBody>
          <a:bodyPr vert="horz" wrap="square" lIns="0" tIns="0" rIns="0" bIns="0" rtlCol="0">
            <a:noAutofit/>
          </a:bodyPr>
          <a:lstStyle/>
          <a:p>
            <a:pPr algn="ctr"/>
            <a:r>
              <a:rPr lang="en-IN" sz="3600" b="1" dirty="0">
                <a:solidFill>
                  <a:schemeClr val="tx1">
                    <a:lumMod val="95000"/>
                  </a:schemeClr>
                </a:solidFill>
                <a:highlight>
                  <a:srgbClr val="0000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A technology that uses deep learning to create fake audios that look real.</a:t>
            </a:r>
            <a:endParaRPr lang="en-GB" sz="3600" b="1" dirty="0">
              <a:solidFill>
                <a:schemeClr val="tx1">
                  <a:lumMod val="95000"/>
                </a:schemeClr>
              </a:solidFill>
              <a:highlight>
                <a:srgbClr val="0000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/>
            <a:endParaRPr lang="en-GB" sz="3600" b="1" dirty="0">
              <a:solidFill>
                <a:schemeClr val="tx1">
                  <a:lumMod val="95000"/>
                </a:schemeClr>
              </a:solidFill>
              <a:highlight>
                <a:srgbClr val="0000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</a:pPr>
            <a:endParaRPr lang="en-GB" sz="3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E2BA45A-DFE9-BF7F-EE05-B84838F52B8F}"/>
              </a:ext>
            </a:extLst>
          </p:cNvPr>
          <p:cNvSpPr txBox="1"/>
          <p:nvPr/>
        </p:nvSpPr>
        <p:spPr>
          <a:xfrm>
            <a:off x="550863" y="2628000"/>
            <a:ext cx="3262601" cy="374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b="1" dirty="0"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How Do They Work?</a:t>
            </a:r>
            <a:endParaRPr lang="en-GB" dirty="0"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9C01CC9B-8B75-7FFD-726E-3BA9CA8B04A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47485568"/>
              </p:ext>
            </p:extLst>
          </p:nvPr>
        </p:nvGraphicFramePr>
        <p:xfrm>
          <a:off x="391887" y="3002079"/>
          <a:ext cx="11465168" cy="33484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7313506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5FED7C55-F545-49A1-90FD-D853A25AB45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/>
          <a:stretch/>
        </p:blipFill>
        <p:spPr>
          <a:xfrm>
            <a:off x="0" y="-46966"/>
            <a:ext cx="12349314" cy="6904966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15" name="Title 14">
            <a:extLst>
              <a:ext uri="{FF2B5EF4-FFF2-40B4-BE49-F238E27FC236}">
                <a16:creationId xmlns:a16="http://schemas.microsoft.com/office/drawing/2014/main" id="{40F1DF5B-353A-4270-8C10-6A15094411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00326" y="428626"/>
            <a:ext cx="6950538" cy="733427"/>
          </a:xfr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scene3d>
            <a:camera prst="perspectiveRight"/>
            <a:lightRig rig="sunset" dir="t"/>
          </a:scene3d>
          <a:sp3d prstMaterial="translucentPowder"/>
        </p:spPr>
        <p:txBody>
          <a:bodyPr vert="horz" wrap="square" lIns="0" tIns="0" rIns="0" bIns="0" rtlCol="0" anchor="b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IN" sz="5400" b="1">
                <a:solidFill>
                  <a:srgbClr val="FFFF00"/>
                </a:solidFill>
                <a:effectLst>
                  <a:glow rad="127000">
                    <a:srgbClr val="FF0000"/>
                  </a:glow>
                </a:effectLst>
                <a:latin typeface="Comic Sans MS" panose="030F0702030302020204" pitchFamily="66" charset="0"/>
                <a:ea typeface="Calibri" panose="020F0502020204030204" pitchFamily="34" charset="0"/>
                <a:cs typeface="Mangal" panose="02040503050203030202" pitchFamily="18" charset="0"/>
              </a:rPr>
              <a:t>Image Deepfakes</a:t>
            </a:r>
            <a:endParaRPr lang="en-GB" sz="5400" b="1" dirty="0">
              <a:solidFill>
                <a:srgbClr val="FFFF00"/>
              </a:solidFill>
              <a:effectLst>
                <a:glow rad="127000">
                  <a:srgbClr val="FF0000"/>
                </a:glow>
              </a:effectLst>
              <a:latin typeface="Comic Sans MS" panose="030F0702030302020204" pitchFamily="66" charset="0"/>
              <a:ea typeface="Calibri" panose="020F0502020204030204" pitchFamily="34" charset="0"/>
              <a:cs typeface="Mangal" panose="02040503050203030202" pitchFamily="18" charset="0"/>
            </a:endParaRPr>
          </a:p>
        </p:txBody>
      </p:sp>
      <p:sp>
        <p:nvSpPr>
          <p:cNvPr id="16" name="Subtitle 15">
            <a:extLst>
              <a:ext uri="{FF2B5EF4-FFF2-40B4-BE49-F238E27FC236}">
                <a16:creationId xmlns:a16="http://schemas.microsoft.com/office/drawing/2014/main" id="{4BDCF583-1D5D-4235-97C2-39272B80A0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4" y="1391310"/>
            <a:ext cx="11798451" cy="951840"/>
          </a:xfrm>
          <a:gradFill flip="none" rotWithShape="1">
            <a:gsLst>
              <a:gs pos="23000">
                <a:schemeClr val="accent2">
                  <a:lumMod val="67000"/>
                  <a:alpha val="97000"/>
                </a:schemeClr>
              </a:gs>
              <a:gs pos="64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0" scaled="1"/>
            <a:tileRect/>
          </a:gradFill>
        </p:spPr>
        <p:txBody>
          <a:bodyPr vert="horz" wrap="square" lIns="0" tIns="0" rIns="0" bIns="0" rtlCol="0">
            <a:noAutofit/>
          </a:bodyPr>
          <a:lstStyle/>
          <a:p>
            <a:pPr algn="ctr"/>
            <a:r>
              <a:rPr lang="en-IN" sz="3600" b="1" dirty="0">
                <a:solidFill>
                  <a:schemeClr val="tx1">
                    <a:lumMod val="95000"/>
                  </a:schemeClr>
                </a:solidFill>
                <a:highlight>
                  <a:srgbClr val="0000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A technology that uses deep learning to create fake Image that look real.</a:t>
            </a:r>
            <a:endParaRPr lang="en-GB" sz="3600" b="1" dirty="0">
              <a:solidFill>
                <a:schemeClr val="tx1">
                  <a:lumMod val="95000"/>
                </a:schemeClr>
              </a:solidFill>
              <a:highlight>
                <a:srgbClr val="0000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/>
            <a:endParaRPr lang="en-GB" sz="3600" b="1" dirty="0">
              <a:solidFill>
                <a:schemeClr val="tx1">
                  <a:lumMod val="95000"/>
                </a:schemeClr>
              </a:solidFill>
              <a:highlight>
                <a:srgbClr val="0000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</a:pPr>
            <a:endParaRPr lang="en-GB" sz="3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E2BA45A-DFE9-BF7F-EE05-B84838F52B8F}"/>
              </a:ext>
            </a:extLst>
          </p:cNvPr>
          <p:cNvSpPr txBox="1"/>
          <p:nvPr/>
        </p:nvSpPr>
        <p:spPr>
          <a:xfrm>
            <a:off x="550863" y="2628000"/>
            <a:ext cx="3262601" cy="374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b="1" dirty="0"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How Do They Work?</a:t>
            </a:r>
            <a:endParaRPr lang="en-GB" dirty="0"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9C01CC9B-8B75-7FFD-726E-3BA9CA8B04A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00594114"/>
              </p:ext>
            </p:extLst>
          </p:nvPr>
        </p:nvGraphicFramePr>
        <p:xfrm>
          <a:off x="391887" y="3002079"/>
          <a:ext cx="11465168" cy="33484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672887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5FED7C55-F545-49A1-90FD-D853A25AB45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6648160" y="337932"/>
            <a:ext cx="5151955" cy="6202017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15" name="Title 14">
            <a:extLst>
              <a:ext uri="{FF2B5EF4-FFF2-40B4-BE49-F238E27FC236}">
                <a16:creationId xmlns:a16="http://schemas.microsoft.com/office/drawing/2014/main" id="{40F1DF5B-353A-4270-8C10-6A15094411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00326" y="428626"/>
            <a:ext cx="6950538" cy="733427"/>
          </a:xfr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scene3d>
            <a:camera prst="perspectiveRight"/>
            <a:lightRig rig="sunset" dir="t"/>
          </a:scene3d>
          <a:sp3d prstMaterial="translucentPowder"/>
        </p:spPr>
        <p:txBody>
          <a:bodyPr vert="horz" wrap="square" lIns="0" tIns="0" rIns="0" bIns="0" rtlCol="0" anchor="b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IN" sz="5400" b="1">
                <a:solidFill>
                  <a:srgbClr val="FFFF00"/>
                </a:solidFill>
                <a:effectLst>
                  <a:glow rad="127000">
                    <a:srgbClr val="FF0000"/>
                  </a:glow>
                </a:effectLst>
                <a:latin typeface="Comic Sans MS" panose="030F0702030302020204" pitchFamily="66" charset="0"/>
                <a:ea typeface="Calibri" panose="020F0502020204030204" pitchFamily="34" charset="0"/>
                <a:cs typeface="Mangal" panose="02040503050203030202" pitchFamily="18" charset="0"/>
              </a:rPr>
              <a:t>Text </a:t>
            </a:r>
            <a:r>
              <a:rPr lang="en-IN" sz="5400" b="1" dirty="0">
                <a:solidFill>
                  <a:srgbClr val="FFFF00"/>
                </a:solidFill>
                <a:effectLst>
                  <a:glow rad="127000">
                    <a:srgbClr val="FF0000"/>
                  </a:glow>
                </a:effectLst>
                <a:latin typeface="Comic Sans MS" panose="030F0702030302020204" pitchFamily="66" charset="0"/>
                <a:ea typeface="Calibri" panose="020F0502020204030204" pitchFamily="34" charset="0"/>
                <a:cs typeface="Mangal" panose="02040503050203030202" pitchFamily="18" charset="0"/>
              </a:rPr>
              <a:t>Deepfakes</a:t>
            </a:r>
            <a:endParaRPr lang="en-GB" sz="5400" b="1" dirty="0">
              <a:solidFill>
                <a:srgbClr val="FFFF00"/>
              </a:solidFill>
              <a:effectLst>
                <a:glow rad="127000">
                  <a:srgbClr val="FF0000"/>
                </a:glow>
              </a:effectLst>
              <a:latin typeface="Comic Sans MS" panose="030F0702030302020204" pitchFamily="66" charset="0"/>
              <a:ea typeface="Calibri" panose="020F0502020204030204" pitchFamily="34" charset="0"/>
              <a:cs typeface="Mangal" panose="02040503050203030202" pitchFamily="18" charset="0"/>
            </a:endParaRPr>
          </a:p>
        </p:txBody>
      </p:sp>
      <p:sp>
        <p:nvSpPr>
          <p:cNvPr id="16" name="Subtitle 15">
            <a:extLst>
              <a:ext uri="{FF2B5EF4-FFF2-40B4-BE49-F238E27FC236}">
                <a16:creationId xmlns:a16="http://schemas.microsoft.com/office/drawing/2014/main" id="{4BDCF583-1D5D-4235-97C2-39272B80A0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5" y="1391310"/>
            <a:ext cx="11105224" cy="951840"/>
          </a:xfrm>
          <a:gradFill flip="none" rotWithShape="1">
            <a:gsLst>
              <a:gs pos="23000">
                <a:schemeClr val="accent2">
                  <a:lumMod val="67000"/>
                  <a:alpha val="97000"/>
                </a:schemeClr>
              </a:gs>
              <a:gs pos="64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0" scaled="1"/>
            <a:tileRect/>
          </a:gradFill>
        </p:spPr>
        <p:txBody>
          <a:bodyPr vert="horz" wrap="square" lIns="0" tIns="0" rIns="0" bIns="0" rtlCol="0">
            <a:noAutofit/>
          </a:bodyPr>
          <a:lstStyle/>
          <a:p>
            <a:pPr algn="ctr"/>
            <a:r>
              <a:rPr lang="en-IN" sz="3600" b="1" dirty="0">
                <a:solidFill>
                  <a:schemeClr val="tx1">
                    <a:lumMod val="95000"/>
                  </a:schemeClr>
                </a:solidFill>
                <a:highlight>
                  <a:srgbClr val="0000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AI-generated text that mimics human writing to look real.</a:t>
            </a:r>
            <a:endParaRPr lang="en-GB" sz="3600" b="1" dirty="0">
              <a:solidFill>
                <a:schemeClr val="tx1">
                  <a:lumMod val="95000"/>
                </a:schemeClr>
              </a:solidFill>
              <a:highlight>
                <a:srgbClr val="0000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</a:pPr>
            <a:endParaRPr lang="en-GB" sz="3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E2BA45A-DFE9-BF7F-EE05-B84838F52B8F}"/>
              </a:ext>
            </a:extLst>
          </p:cNvPr>
          <p:cNvSpPr txBox="1"/>
          <p:nvPr/>
        </p:nvSpPr>
        <p:spPr>
          <a:xfrm>
            <a:off x="550863" y="2628000"/>
            <a:ext cx="3262601" cy="374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b="1" dirty="0"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How Do They Work?</a:t>
            </a:r>
            <a:endParaRPr lang="en-GB" dirty="0"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9C01CC9B-8B75-7FFD-726E-3BA9CA8B04A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50990340"/>
              </p:ext>
            </p:extLst>
          </p:nvPr>
        </p:nvGraphicFramePr>
        <p:xfrm>
          <a:off x="391887" y="3002079"/>
          <a:ext cx="11465168" cy="33484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368514185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3DFloatVTI">
  <a:themeElements>
    <a:clrScheme name="Float">
      <a:dk1>
        <a:sysClr val="windowText" lastClr="000000"/>
      </a:dk1>
      <a:lt1>
        <a:sysClr val="window" lastClr="FFFFFF"/>
      </a:lt1>
      <a:dk2>
        <a:srgbClr val="1B192E"/>
      </a:dk2>
      <a:lt2>
        <a:srgbClr val="EAE5EB"/>
      </a:lt2>
      <a:accent1>
        <a:srgbClr val="13BE89"/>
      </a:accent1>
      <a:accent2>
        <a:srgbClr val="12B1BF"/>
      </a:accent2>
      <a:accent3>
        <a:srgbClr val="D40AA8"/>
      </a:accent3>
      <a:accent4>
        <a:srgbClr val="B86E62"/>
      </a:accent4>
      <a:accent5>
        <a:srgbClr val="A3A3C1"/>
      </a:accent5>
      <a:accent6>
        <a:srgbClr val="37335B"/>
      </a:accent6>
      <a:hlink>
        <a:srgbClr val="0066FF"/>
      </a:hlink>
      <a:folHlink>
        <a:srgbClr val="666699"/>
      </a:folHlink>
    </a:clrScheme>
    <a:fontScheme name="Float">
      <a:majorFont>
        <a:latin typeface="Walbaum Display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74515124.tgt.Office_50301378_TF33713516_Win32_OJ112196127" id="{EDFFA481-CE53-4409-8D36-2ECF03B6BBD6}" vid="{001D13DB-0C6A-47B8-A3F5-ADC4851DB2E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904751AB-E840-446F-8D49-E697067EC88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E4876F9-7AE1-498D-B8FE-1E3AD703D2A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0811A92-D464-4AC4-A396-BA73B10CEEA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TM04033929[[fn=Slate]]</Template>
  <TotalTime>1096</TotalTime>
  <Words>799</Words>
  <Application>Microsoft Office PowerPoint</Application>
  <PresentationFormat>Widescreen</PresentationFormat>
  <Paragraphs>196</Paragraphs>
  <Slides>20</Slides>
  <Notes>18</Notes>
  <HiddenSlides>0</HiddenSlides>
  <MMClips>1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36" baseType="lpstr">
      <vt:lpstr>Algerian</vt:lpstr>
      <vt:lpstr>Arial</vt:lpstr>
      <vt:lpstr>Arial Black</vt:lpstr>
      <vt:lpstr>Arial Rounded MT Bold</vt:lpstr>
      <vt:lpstr>Bahnschrift SemiLight SemiConde</vt:lpstr>
      <vt:lpstr>Berlin Sans FB</vt:lpstr>
      <vt:lpstr>Book Antiqua</vt:lpstr>
      <vt:lpstr>Calibri</vt:lpstr>
      <vt:lpstr>Calibri Light</vt:lpstr>
      <vt:lpstr>Comic Sans MS</vt:lpstr>
      <vt:lpstr>Courier New</vt:lpstr>
      <vt:lpstr>Gill Sans MT</vt:lpstr>
      <vt:lpstr>Tahoma</vt:lpstr>
      <vt:lpstr>Times New Roman</vt:lpstr>
      <vt:lpstr>Walbaum Display</vt:lpstr>
      <vt:lpstr>3DFloatVTI</vt:lpstr>
      <vt:lpstr>DEEPFAKE TECHNOLOGY</vt:lpstr>
      <vt:lpstr>Agenda</vt:lpstr>
      <vt:lpstr>Introduction</vt:lpstr>
      <vt:lpstr>History</vt:lpstr>
      <vt:lpstr> Types of Deepfakes</vt:lpstr>
      <vt:lpstr>Video Deepfakes</vt:lpstr>
      <vt:lpstr>Audio Deepfakes</vt:lpstr>
      <vt:lpstr>Image Deepfakes</vt:lpstr>
      <vt:lpstr>Text Deepfakes</vt:lpstr>
      <vt:lpstr>PowerPoint Presentation</vt:lpstr>
      <vt:lpstr>PowerPoint Presentation</vt:lpstr>
      <vt:lpstr>PowerPoint Presentation</vt:lpstr>
      <vt:lpstr>What is a Deepfake Detection Tool?</vt:lpstr>
      <vt:lpstr>PowerPoint Presentation</vt:lpstr>
      <vt:lpstr>Future Scope of Deepfake Technology</vt:lpstr>
      <vt:lpstr>Examples of Deepfakes</vt:lpstr>
      <vt:lpstr>PowerPoint Presentation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Mayur Patharkar</dc:creator>
  <cp:lastModifiedBy>Mayur Patharkar</cp:lastModifiedBy>
  <cp:revision>9</cp:revision>
  <dcterms:created xsi:type="dcterms:W3CDTF">2024-06-21T15:17:55Z</dcterms:created>
  <dcterms:modified xsi:type="dcterms:W3CDTF">2024-07-04T17:21:46Z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